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5"/>
  </p:notesMasterIdLst>
  <p:sldIdLst>
    <p:sldId id="544" r:id="rId15"/>
    <p:sldId id="542" r:id="rId16"/>
    <p:sldId id="512" r:id="rId17"/>
    <p:sldId id="513" r:id="rId18"/>
    <p:sldId id="514" r:id="rId19"/>
    <p:sldId id="515" r:id="rId20"/>
    <p:sldId id="516" r:id="rId21"/>
    <p:sldId id="543" r:id="rId22"/>
    <p:sldId id="517" r:id="rId23"/>
    <p:sldId id="518" r:id="rId24"/>
    <p:sldId id="519" r:id="rId25"/>
    <p:sldId id="531" r:id="rId26"/>
    <p:sldId id="520" r:id="rId27"/>
    <p:sldId id="521" r:id="rId28"/>
    <p:sldId id="522" r:id="rId29"/>
    <p:sldId id="523" r:id="rId30"/>
    <p:sldId id="525" r:id="rId31"/>
    <p:sldId id="526" r:id="rId32"/>
    <p:sldId id="527" r:id="rId33"/>
    <p:sldId id="528" r:id="rId3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8" autoAdjust="0"/>
    <p:restoredTop sz="93785" autoAdjust="0"/>
  </p:normalViewPr>
  <p:slideViewPr>
    <p:cSldViewPr>
      <p:cViewPr varScale="1">
        <p:scale>
          <a:sx n="83" d="100"/>
          <a:sy n="83" d="100"/>
        </p:scale>
        <p:origin x="1912" y="20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F47ABC-3989-5F43-B1E8-AB41018CD10F}" type="datetimeFigureOut">
              <a:rPr lang="en-US"/>
              <a:pPr>
                <a:defRPr/>
              </a:pPr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7135B4-76D6-6447-AE89-FE9449AC3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72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9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90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1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0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21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11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9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5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2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52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2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0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6590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3649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581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9264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1804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3969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78001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71892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62849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528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04289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610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9616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11158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27010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93569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20268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38156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15406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0221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36111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621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5104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2682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7777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67506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50276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41604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39201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41896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17619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77489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74241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75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3269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47497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87236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4106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50577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1552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3895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43390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9068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01940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8685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424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0591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18993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8646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06216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83878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304101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42318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34698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82985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42292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90745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43691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5843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75215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51148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68131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8251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272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16020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310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4366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2849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642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027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2807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5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17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4" name="Title Text"/>
          <p:cNvSpPr>
            <a:spLocks noGrp="1"/>
          </p:cNvSpPr>
          <p:nvPr>
            <p:ph type="title"/>
          </p:nvPr>
        </p:nvSpPr>
        <p:spPr>
          <a:xfrm>
            <a:off x="406400" y="6426201"/>
            <a:ext cx="121920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589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176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765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354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>
            <a:spLocks noGrp="1"/>
          </p:cNvSpPr>
          <p:nvPr>
            <p:ph type="sldNum" sz="quarter" idx="2"/>
          </p:nvPr>
        </p:nvSpPr>
        <p:spPr>
          <a:xfrm>
            <a:off x="12161859" y="419101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29096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2675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4651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9237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2442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04932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5545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82314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4910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7732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1707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44836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2958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35545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1102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6585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8120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032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48101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2185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453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0367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82988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721577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8715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698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7425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3623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31589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69356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6476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6830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8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1918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1086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8973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7077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4091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3862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660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53531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252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2804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1221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325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8527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82900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8009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16956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35741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3079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4407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50144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97969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6992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2079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4297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29756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137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38214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90271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9645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79940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4598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03958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54753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2393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96282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4166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38080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80708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31469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5430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0260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37521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8698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61137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93181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12972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70308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0402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7226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8361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049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grpSp>
        <p:nvGrpSpPr>
          <p:cNvPr id="4" name="Group"/>
          <p:cNvGrpSpPr/>
          <p:nvPr userDrawn="1"/>
        </p:nvGrpSpPr>
        <p:grpSpPr>
          <a:xfrm>
            <a:off x="-8037" y="9618068"/>
            <a:ext cx="13020874" cy="135534"/>
            <a:chOff x="0" y="0"/>
            <a:chExt cx="13020873" cy="135532"/>
          </a:xfrm>
        </p:grpSpPr>
        <p:sp>
          <p:nvSpPr>
            <p:cNvPr id="5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6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7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8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9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  <p:grpSp>
        <p:nvGrpSpPr>
          <p:cNvPr id="10" name="Group"/>
          <p:cNvGrpSpPr/>
          <p:nvPr userDrawn="1"/>
        </p:nvGrpSpPr>
        <p:grpSpPr>
          <a:xfrm>
            <a:off x="-8037" y="0"/>
            <a:ext cx="13020874" cy="135534"/>
            <a:chOff x="0" y="0"/>
            <a:chExt cx="13020873" cy="135532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2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3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4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15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8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lio.com/try-twilio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4000" y="8582151"/>
            <a:ext cx="2071788" cy="54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WebsiteFlatirons.jpg" descr="WebsiteFlatirons.jpg"/>
          <p:cNvPicPr>
            <a:picLocks noChangeAspect="1"/>
          </p:cNvPicPr>
          <p:nvPr/>
        </p:nvPicPr>
        <p:blipFill>
          <a:blip r:embed="rId3">
            <a:alphaModFix amt="24803"/>
            <a:extLst/>
          </a:blip>
          <a:stretch>
            <a:fillRect/>
          </a:stretch>
        </p:blipFill>
        <p:spPr>
          <a:xfrm>
            <a:off x="0" y="135535"/>
            <a:ext cx="13020875" cy="9501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nnovate 2017"/>
          <p:cNvSpPr>
            <a:spLocks noGrp="1"/>
          </p:cNvSpPr>
          <p:nvPr>
            <p:ph type="title"/>
          </p:nvPr>
        </p:nvSpPr>
        <p:spPr>
          <a:xfrm>
            <a:off x="406400" y="6426201"/>
            <a:ext cx="12192000" cy="16691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5400" b="1" cap="none">
                <a:solidFill>
                  <a:srgbClr val="83878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r>
              <a:rPr lang="en-US" sz="6600" dirty="0">
                <a:latin typeface="Gill Sans Light"/>
                <a:cs typeface="Gill Sans Light"/>
                <a:sym typeface="Gill Sans Light" charset="0"/>
              </a:rPr>
              <a:t>Signature Touch 2.6.0</a:t>
            </a:r>
            <a:br>
              <a:rPr lang="en-US" sz="6600" dirty="0">
                <a:latin typeface="Gill Sans Light"/>
                <a:cs typeface="Gill Sans Light"/>
                <a:sym typeface="Gill Sans Light" charset="0"/>
              </a:rPr>
            </a:br>
            <a:r>
              <a:rPr lang="en-US" sz="6600" dirty="0">
                <a:latin typeface="Gill Sans Light"/>
                <a:cs typeface="Gill Sans Light"/>
                <a:sym typeface="Gill Sans Light" charset="0"/>
              </a:rPr>
              <a:t>Delivery Notifications</a:t>
            </a:r>
            <a:endParaRPr lang="en-US" sz="6600" dirty="0" smtClean="0">
              <a:latin typeface="Gill Sans Light"/>
              <a:cs typeface="Gill Sans Light"/>
              <a:sym typeface="Gill Sans Light" charset="0"/>
            </a:endParaRPr>
          </a:p>
        </p:txBody>
      </p:sp>
      <p:sp>
        <p:nvSpPr>
          <p:cNvPr id="200" name="Deliver Pro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3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Innovate 2017</a:t>
            </a:r>
            <a:endParaRPr sz="13800" dirty="0">
              <a:solidFill>
                <a:schemeClr val="tx1">
                  <a:lumMod val="65000"/>
                  <a:lumOff val="35000"/>
                </a:schemeClr>
              </a:solidFill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201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9901" y="4114801"/>
            <a:ext cx="1905000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9901" y="4114801"/>
            <a:ext cx="1905000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"/>
          <p:cNvGrpSpPr/>
          <p:nvPr/>
        </p:nvGrpSpPr>
        <p:grpSpPr>
          <a:xfrm>
            <a:off x="0" y="0"/>
            <a:ext cx="13020874" cy="135534"/>
            <a:chOff x="0" y="0"/>
            <a:chExt cx="13020873" cy="135532"/>
          </a:xfrm>
        </p:grpSpPr>
        <p:sp>
          <p:nvSpPr>
            <p:cNvPr id="211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2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3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4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5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  <p:grpSp>
        <p:nvGrpSpPr>
          <p:cNvPr id="222" name="Group"/>
          <p:cNvGrpSpPr/>
          <p:nvPr/>
        </p:nvGrpSpPr>
        <p:grpSpPr>
          <a:xfrm>
            <a:off x="-8037" y="9618068"/>
            <a:ext cx="13020874" cy="135534"/>
            <a:chOff x="0" y="0"/>
            <a:chExt cx="13020873" cy="135532"/>
          </a:xfrm>
        </p:grpSpPr>
        <p:sp>
          <p:nvSpPr>
            <p:cNvPr id="217" name="Rectangle"/>
            <p:cNvSpPr/>
            <p:nvPr/>
          </p:nvSpPr>
          <p:spPr>
            <a:xfrm>
              <a:off x="0" y="0"/>
              <a:ext cx="2606874" cy="135533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8" name="Rectangle"/>
            <p:cNvSpPr/>
            <p:nvPr/>
          </p:nvSpPr>
          <p:spPr>
            <a:xfrm>
              <a:off x="2603500" y="0"/>
              <a:ext cx="2606874" cy="135533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19" name="Rectangle"/>
            <p:cNvSpPr/>
            <p:nvPr/>
          </p:nvSpPr>
          <p:spPr>
            <a:xfrm>
              <a:off x="5207000" y="0"/>
              <a:ext cx="2606874" cy="135533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20" name="Rectangle"/>
            <p:cNvSpPr/>
            <p:nvPr/>
          </p:nvSpPr>
          <p:spPr>
            <a:xfrm>
              <a:off x="7810500" y="0"/>
              <a:ext cx="2606874" cy="135533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  <p:sp>
          <p:nvSpPr>
            <p:cNvPr id="221" name="Rectangle"/>
            <p:cNvSpPr/>
            <p:nvPr/>
          </p:nvSpPr>
          <p:spPr>
            <a:xfrm>
              <a:off x="10414000" y="0"/>
              <a:ext cx="2606874" cy="135533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3518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Pricing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$1.00 / month per </a:t>
            </a:r>
            <a:r>
              <a:rPr lang="en-US" sz="4400" b="1" dirty="0">
                <a:latin typeface="Gill Sans Light"/>
                <a:cs typeface="Gill Sans Light"/>
              </a:rPr>
              <a:t>local </a:t>
            </a:r>
            <a:r>
              <a:rPr lang="en-US" sz="4400" dirty="0">
                <a:latin typeface="Gill Sans Light"/>
                <a:cs typeface="Gill Sans Light"/>
              </a:rPr>
              <a:t>phone number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$.0075 per SMS message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$.02 per MMS (picture </a:t>
            </a:r>
            <a:r>
              <a:rPr lang="mr-IN" sz="4400" dirty="0">
                <a:latin typeface="Gill Sans Light"/>
                <a:cs typeface="Gill Sans Light"/>
              </a:rPr>
              <a:t>–</a:t>
            </a:r>
            <a:r>
              <a:rPr lang="en-US" sz="4400" dirty="0">
                <a:latin typeface="Gill Sans Light"/>
                <a:cs typeface="Gill Sans Light"/>
              </a:rPr>
              <a:t> future)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have branches across multiple area codes, you may want to set up multiple local phone numbers in Twilio 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There is no restriction in use of a single number but your customers may like to receive the notification from an area code they recognize</a:t>
            </a:r>
          </a:p>
        </p:txBody>
      </p:sp>
    </p:spTree>
    <p:extLst>
      <p:ext uri="{BB962C8B-B14F-4D97-AF65-F5344CB8AC3E}">
        <p14:creationId xmlns:p14="http://schemas.microsoft.com/office/powerpoint/2010/main" val="13005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Pricing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want to utilize a different phone number per branch or territory, use new control file, ”Innovo SigTouch SMS Override for Delivery Notification”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We use the ship branch of the order to determine if there is an override</a:t>
            </a:r>
          </a:p>
          <a:p>
            <a:pPr algn="l"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You must still enter a phone number in the Customer Portal </a:t>
            </a:r>
            <a:r>
              <a:rPr lang="mr-IN" sz="4400" dirty="0">
                <a:latin typeface="Gill Sans Light"/>
                <a:cs typeface="Gill Sans Light"/>
              </a:rPr>
              <a:t>–</a:t>
            </a:r>
            <a:r>
              <a:rPr lang="en-US" sz="4400" dirty="0">
                <a:latin typeface="Gill Sans Light"/>
                <a:cs typeface="Gill Sans Light"/>
              </a:rPr>
              <a:t> this can be the most frequently used number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Pricing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Monthly fee = $1.00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had 10 trucks &amp; 25 deliveries, that would equal 10 * 25 * .0075 = $1.875 / day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deliver 22 days of the month, that would equal 22 * 1.875 = $41.25 + $1.00 = </a:t>
            </a:r>
            <a:r>
              <a:rPr lang="en-US" sz="4400" b="1" dirty="0">
                <a:latin typeface="Gill Sans Light"/>
                <a:cs typeface="Gill Sans Light"/>
              </a:rPr>
              <a:t>$42.25 / month</a:t>
            </a:r>
          </a:p>
          <a:p>
            <a:pPr algn="l">
              <a:defRPr/>
            </a:pPr>
            <a:endParaRPr lang="en-US" sz="4400" b="1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had 4 trucks, the cost would be </a:t>
            </a:r>
            <a:r>
              <a:rPr lang="en-US" sz="4400" b="1" dirty="0">
                <a:latin typeface="Gill Sans Light"/>
                <a:cs typeface="Gill Sans Light"/>
              </a:rPr>
              <a:t>$17.50 / month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In Eclipse, you will store the customer’s cell phone number in the Innovo Mobile Customer Authorization UD screen located in Customer Maintenance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5149999"/>
            <a:ext cx="6858000" cy="373992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>
            <a:off x="6508750" y="7650397"/>
            <a:ext cx="373380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We do provide a UD screen that you can assign to Sales Order Entry to allow users to override the customer’s cell number at the order level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You will need to manually add this to an F-Key in Eterm or Solar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From the SOE screen (body, status, or header), invoke the Alt-F12 (Eterm) or Ctrl-F12 (Solar) keys and assign the UD screen and Pass ID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In this example, the user will invoke Alt-F2 (Eterm) or Ctrl-F2 (Solar) while in the order  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0" y="3831770"/>
            <a:ext cx="5181600" cy="324429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8352644">
            <a:off x="760707" y="5219807"/>
            <a:ext cx="190864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87" y="7391400"/>
            <a:ext cx="8547100" cy="173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0840" y="4057694"/>
            <a:ext cx="3831360" cy="3170099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Enter the phone number (you can enter the 1 but it is not required)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You can also disable an order from text messaging if the customer has a default cell assigned</a:t>
            </a:r>
          </a:p>
        </p:txBody>
      </p:sp>
      <p:sp>
        <p:nvSpPr>
          <p:cNvPr id="11" name="Left Arrow 10"/>
          <p:cNvSpPr/>
          <p:nvPr/>
        </p:nvSpPr>
        <p:spPr bwMode="auto">
          <a:xfrm rot="19723623">
            <a:off x="9174096" y="7329729"/>
            <a:ext cx="190864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Email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75405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New Activity Trigger, </a:t>
            </a:r>
            <a:r>
              <a:rPr lang="en-US" sz="4400" b="1" dirty="0">
                <a:latin typeface="Gill Sans Light"/>
                <a:cs typeface="Gill Sans Light"/>
              </a:rPr>
              <a:t>Innovo Delivery Notification</a:t>
            </a:r>
            <a:r>
              <a:rPr lang="en-US" sz="4400" dirty="0">
                <a:latin typeface="Gill Sans Light"/>
                <a:cs typeface="Gill Sans Light"/>
              </a:rPr>
              <a:t> that you will assign at the customer level (normal hierarchy rules respected for checking ship-to and then bill-to)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Enter in all email header information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To, CC, BCC, Subject</a:t>
            </a:r>
          </a:p>
          <a:p>
            <a:pPr lvl="1" algn="l"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Body of email will be defined in the portal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Email Notifications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00" y="1943100"/>
            <a:ext cx="7848600" cy="4386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600" y="7110548"/>
            <a:ext cx="7734300" cy="172865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 rot="2292783">
            <a:off x="5134510" y="3607351"/>
            <a:ext cx="190864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5400000">
            <a:off x="4229341" y="6468088"/>
            <a:ext cx="85812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Email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Define body of email in the Customer Portal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Manage -&gt; Content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Create an Email Template called </a:t>
            </a:r>
            <a:r>
              <a:rPr lang="en-US" sz="4400" b="1" dirty="0">
                <a:latin typeface="Gill Sans Light"/>
                <a:cs typeface="Gill Sans Light"/>
              </a:rPr>
              <a:t>DeliveryNotification </a:t>
            </a:r>
            <a:r>
              <a:rPr lang="en-US" sz="4400" dirty="0">
                <a:latin typeface="Gill Sans Light"/>
                <a:cs typeface="Gill Sans Light"/>
              </a:rPr>
              <a:t>that will be used for all notifications unless you have a branch override 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you want to create branch / territory specific override templates, define the template names in new control file, “Innovo SigTouch Template for Delivery Notifications”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Email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If the system cannot find the appropriate template name defined in the Customer Portal, a delivery notification email will not be sent. 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We use the ship branch of the order to determine if there is an override.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Delivery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There are now three types of notifications you can enable once a stop has been completed</a:t>
            </a:r>
          </a:p>
          <a:p>
            <a:pPr marL="1485900" lvl="2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Push</a:t>
            </a:r>
          </a:p>
          <a:p>
            <a:pPr marL="1485900" lvl="2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Text</a:t>
            </a:r>
          </a:p>
          <a:p>
            <a:pPr marL="1485900" lvl="2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Email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You can set up your customers to receive all three, a combination, or only their preferred type</a:t>
            </a:r>
          </a:p>
          <a:p>
            <a:pPr algn="l"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Push notifications are only available to those customers that have OE Touch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Email Notifications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100" y="1797366"/>
            <a:ext cx="8915400" cy="4679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600" y="6629400"/>
            <a:ext cx="9982200" cy="2785378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500" dirty="0"/>
              <a:t>The following tokens are supported in the template: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@company (name of your company)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@username (name of the ship-to customer defined in Eclipse)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@order (order.invoice)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@poNumber (purchase order number)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@signedBy (signed by user entered in Signature Touch)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500" dirty="0"/>
              <a:t>@signedAt (address where the order was signed, if connected at signing)</a:t>
            </a:r>
          </a:p>
        </p:txBody>
      </p:sp>
    </p:spTree>
    <p:extLst>
      <p:ext uri="{BB962C8B-B14F-4D97-AF65-F5344CB8AC3E}">
        <p14:creationId xmlns:p14="http://schemas.microsoft.com/office/powerpoint/2010/main" val="688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Push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400" dirty="0">
                <a:latin typeface="Gill Sans Light"/>
                <a:cs typeface="Gill Sans Light"/>
              </a:rPr>
              <a:t>To send your customer a push notification when their order has been delivered,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Enable the contact to receive ”Delivery Notifications”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Ensure device is enabled for Push Notifications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Push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Enable the contact to receive ”Delivery Notifications”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0" y="3810001"/>
            <a:ext cx="6781800" cy="2916134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 rot="2246117">
            <a:off x="6445239" y="6683510"/>
            <a:ext cx="1074783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78" y="7605596"/>
            <a:ext cx="6114644" cy="1503844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>
            <a:off x="7416800" y="8610600"/>
            <a:ext cx="320040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Push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Ensure device is enabled for Push Notifications in the Customer Portal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Manage &gt; Devices</a:t>
            </a:r>
          </a:p>
          <a:p>
            <a:pPr marL="742950" indent="-74295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4558145"/>
            <a:ext cx="6286500" cy="47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Left Arrow 11"/>
          <p:cNvSpPr/>
          <p:nvPr/>
        </p:nvSpPr>
        <p:spPr bwMode="auto">
          <a:xfrm>
            <a:off x="5969000" y="7529945"/>
            <a:ext cx="373380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2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In order to send text notifications, you will need to create a Twilio account </a:t>
            </a:r>
          </a:p>
          <a:p>
            <a:pPr marL="1657350" lvl="2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  <a:hlinkClick r:id="rId3"/>
              </a:rPr>
              <a:t>https://www.twilio.com/try-twilio</a:t>
            </a: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4648200"/>
            <a:ext cx="7924800" cy="4701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61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Get Started with SMS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Get your first Twilio number and follow steps</a:t>
            </a:r>
          </a:p>
          <a:p>
            <a:pPr marL="1200150" lvl="1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From your Console Dashboard, find your </a:t>
            </a:r>
            <a:r>
              <a:rPr lang="en-US" sz="4400" b="1" dirty="0">
                <a:latin typeface="Gill Sans Light"/>
                <a:cs typeface="Gill Sans Light"/>
              </a:rPr>
              <a:t>Account</a:t>
            </a:r>
            <a:r>
              <a:rPr lang="en-US" sz="4400" dirty="0">
                <a:latin typeface="Gill Sans Light"/>
                <a:cs typeface="Gill Sans Light"/>
              </a:rPr>
              <a:t> </a:t>
            </a:r>
            <a:r>
              <a:rPr lang="en-US" sz="4400" b="1" dirty="0">
                <a:latin typeface="Gill Sans Light"/>
                <a:cs typeface="Gill Sans Light"/>
              </a:rPr>
              <a:t>SID</a:t>
            </a:r>
            <a:r>
              <a:rPr lang="en-US" sz="4400" dirty="0">
                <a:latin typeface="Gill Sans Light"/>
                <a:cs typeface="Gill Sans Light"/>
              </a:rPr>
              <a:t> and </a:t>
            </a:r>
            <a:r>
              <a:rPr lang="en-US" sz="4400" b="1" dirty="0">
                <a:latin typeface="Gill Sans Light"/>
                <a:cs typeface="Gill Sans Light"/>
              </a:rPr>
              <a:t>Auth Token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5334000"/>
            <a:ext cx="7150100" cy="3771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1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Then go to Phone Numbers in </a:t>
            </a:r>
            <a:r>
              <a:rPr lang="en-US" sz="4400" dirty="0" err="1">
                <a:latin typeface="Gill Sans Light"/>
                <a:cs typeface="Gill Sans Light"/>
              </a:rPr>
              <a:t>Twilio</a:t>
            </a:r>
            <a:r>
              <a:rPr lang="en-US" sz="4400" dirty="0">
                <a:latin typeface="Gill Sans Light"/>
                <a:cs typeface="Gill Sans Light"/>
              </a:rPr>
              <a:t> and press The “Get your first </a:t>
            </a:r>
            <a:r>
              <a:rPr lang="en-US" sz="4400" dirty="0" err="1">
                <a:latin typeface="Gill Sans Light"/>
                <a:cs typeface="Gill Sans Light"/>
              </a:rPr>
              <a:t>Twilio</a:t>
            </a:r>
            <a:r>
              <a:rPr lang="en-US" sz="4400" dirty="0">
                <a:latin typeface="Gill Sans Light"/>
                <a:cs typeface="Gill Sans Light"/>
              </a:rPr>
              <a:t> Phone number” button. Enter your location and you be given a number.</a:t>
            </a:r>
            <a:endParaRPr lang="en-US" sz="4400" b="1" dirty="0">
              <a:latin typeface="Gill Sans Light"/>
              <a:cs typeface="Gill Sans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6958221"/>
            <a:ext cx="7534275" cy="2019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913" y="5596146"/>
            <a:ext cx="50006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 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You will enter the Account SID, Auth Token, and phone number in the Customer Portal</a:t>
            </a:r>
          </a:p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>
                <a:latin typeface="Gill Sans Light"/>
                <a:cs typeface="Gill Sans Light"/>
              </a:rPr>
              <a:t>Manage &gt; Settings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0" y="4724400"/>
            <a:ext cx="4017260" cy="447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5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31534</TotalTime>
  <Pages>0</Pages>
  <Words>818</Words>
  <Characters>0</Characters>
  <Application>Microsoft Macintosh PowerPoint</Application>
  <PresentationFormat>Custom</PresentationFormat>
  <Lines>0</Lines>
  <Paragraphs>104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Calibri</vt:lpstr>
      <vt:lpstr>DIN Alternate</vt:lpstr>
      <vt:lpstr>DIN Condensed</vt:lpstr>
      <vt:lpstr>Gill Sans</vt:lpstr>
      <vt:lpstr>Gill Sans Light</vt:lpstr>
      <vt:lpstr>Helvetica</vt:lpstr>
      <vt:lpstr>Helvetica Neue UltraLight</vt:lpstr>
      <vt:lpstr>ＭＳ Ｐゴシック</vt:lpstr>
      <vt:lpstr>ヒラギノ角ゴ ProN W3</vt:lpstr>
      <vt:lpstr>Arial</vt:lpstr>
      <vt:lpstr>Title &amp; Subtitle</vt:lpstr>
      <vt:lpstr>Bullets</vt:lpstr>
      <vt:lpstr>Title - Center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Signature Touch 2.6.0 Delivery Notifications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Springfield Electric</dc:title>
  <dc:subject/>
  <dc:creator/>
  <cp:keywords/>
  <dc:description/>
  <cp:lastModifiedBy>Robin Merrion</cp:lastModifiedBy>
  <cp:revision>1155</cp:revision>
  <cp:lastPrinted>2017-01-24T21:49:23Z</cp:lastPrinted>
  <dcterms:modified xsi:type="dcterms:W3CDTF">2017-04-26T21:42:08Z</dcterms:modified>
</cp:coreProperties>
</file>