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6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7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theme/theme9.xml" ContentType="application/vnd.openxmlformats-officedocument.theme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10.xml" ContentType="application/vnd.openxmlformats-officedocument.theme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theme/theme11.xml" ContentType="application/vnd.openxmlformats-officedocument.theme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theme/theme12.xml" ContentType="application/vnd.openxmlformats-officedocument.theme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theme/theme13.xml" ContentType="application/vnd.openxmlformats-officedocument.theme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theme/theme14.xml" ContentType="application/vnd.openxmlformats-officedocument.theme+xml"/>
  <Override PartName="/ppt/theme/theme1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49" r:id="rId2"/>
    <p:sldMasterId id="2147483650" r:id="rId3"/>
    <p:sldMasterId id="2147483651" r:id="rId4"/>
    <p:sldMasterId id="2147483652" r:id="rId5"/>
    <p:sldMasterId id="2147483653" r:id="rId6"/>
    <p:sldMasterId id="2147483654" r:id="rId7"/>
    <p:sldMasterId id="2147483655" r:id="rId8"/>
    <p:sldMasterId id="2147483656" r:id="rId9"/>
    <p:sldMasterId id="2147483657" r:id="rId10"/>
    <p:sldMasterId id="2147483658" r:id="rId11"/>
    <p:sldMasterId id="2147483659" r:id="rId12"/>
    <p:sldMasterId id="2147483660" r:id="rId13"/>
    <p:sldMasterId id="2147483661" r:id="rId14"/>
  </p:sldMasterIdLst>
  <p:notesMasterIdLst>
    <p:notesMasterId r:id="rId35"/>
  </p:notesMasterIdLst>
  <p:sldIdLst>
    <p:sldId id="544" r:id="rId15"/>
    <p:sldId id="542" r:id="rId16"/>
    <p:sldId id="512" r:id="rId17"/>
    <p:sldId id="513" r:id="rId18"/>
    <p:sldId id="514" r:id="rId19"/>
    <p:sldId id="515" r:id="rId20"/>
    <p:sldId id="516" r:id="rId21"/>
    <p:sldId id="543" r:id="rId22"/>
    <p:sldId id="517" r:id="rId23"/>
    <p:sldId id="518" r:id="rId24"/>
    <p:sldId id="519" r:id="rId25"/>
    <p:sldId id="531" r:id="rId26"/>
    <p:sldId id="520" r:id="rId27"/>
    <p:sldId id="521" r:id="rId28"/>
    <p:sldId id="522" r:id="rId29"/>
    <p:sldId id="523" r:id="rId30"/>
    <p:sldId id="525" r:id="rId31"/>
    <p:sldId id="526" r:id="rId32"/>
    <p:sldId id="527" r:id="rId33"/>
    <p:sldId id="528" r:id="rId34"/>
  </p:sldIdLst>
  <p:sldSz cx="13004800" cy="9753600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1pPr>
    <a:lvl2pPr marL="4572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2pPr>
    <a:lvl3pPr marL="9144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3pPr>
    <a:lvl4pPr marL="13716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4pPr>
    <a:lvl5pPr marL="18288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5pPr>
    <a:lvl6pPr marL="2286000" algn="l" defTabSz="457200" rtl="0" eaLnBrk="1" latinLnBrk="0" hangingPunct="1"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6pPr>
    <a:lvl7pPr marL="2743200" algn="l" defTabSz="457200" rtl="0" eaLnBrk="1" latinLnBrk="0" hangingPunct="1"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7pPr>
    <a:lvl8pPr marL="3200400" algn="l" defTabSz="457200" rtl="0" eaLnBrk="1" latinLnBrk="0" hangingPunct="1"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8pPr>
    <a:lvl9pPr marL="3657600" algn="l" defTabSz="457200" rtl="0" eaLnBrk="1" latinLnBrk="0" hangingPunct="1"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3072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258" autoAdjust="0"/>
    <p:restoredTop sz="93785" autoAdjust="0"/>
  </p:normalViewPr>
  <p:slideViewPr>
    <p:cSldViewPr>
      <p:cViewPr varScale="1">
        <p:scale>
          <a:sx n="83" d="100"/>
          <a:sy n="83" d="100"/>
        </p:scale>
        <p:origin x="1912" y="200"/>
      </p:cViewPr>
      <p:guideLst>
        <p:guide orient="horz" pos="3072"/>
        <p:guide pos="409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6.xml"/><Relationship Id="rId21" Type="http://schemas.openxmlformats.org/officeDocument/2006/relationships/slide" Target="slides/slide7.xml"/><Relationship Id="rId22" Type="http://schemas.openxmlformats.org/officeDocument/2006/relationships/slide" Target="slides/slide8.xml"/><Relationship Id="rId23" Type="http://schemas.openxmlformats.org/officeDocument/2006/relationships/slide" Target="slides/slide9.xml"/><Relationship Id="rId24" Type="http://schemas.openxmlformats.org/officeDocument/2006/relationships/slide" Target="slides/slide10.xml"/><Relationship Id="rId25" Type="http://schemas.openxmlformats.org/officeDocument/2006/relationships/slide" Target="slides/slide11.xml"/><Relationship Id="rId26" Type="http://schemas.openxmlformats.org/officeDocument/2006/relationships/slide" Target="slides/slide12.xml"/><Relationship Id="rId27" Type="http://schemas.openxmlformats.org/officeDocument/2006/relationships/slide" Target="slides/slide13.xml"/><Relationship Id="rId28" Type="http://schemas.openxmlformats.org/officeDocument/2006/relationships/slide" Target="slides/slide14.xml"/><Relationship Id="rId29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30" Type="http://schemas.openxmlformats.org/officeDocument/2006/relationships/slide" Target="slides/slide16.xml"/><Relationship Id="rId31" Type="http://schemas.openxmlformats.org/officeDocument/2006/relationships/slide" Target="slides/slide17.xml"/><Relationship Id="rId32" Type="http://schemas.openxmlformats.org/officeDocument/2006/relationships/slide" Target="slides/slide18.xml"/><Relationship Id="rId9" Type="http://schemas.openxmlformats.org/officeDocument/2006/relationships/slideMaster" Target="slideMasters/slideMaster9.xml"/><Relationship Id="rId6" Type="http://schemas.openxmlformats.org/officeDocument/2006/relationships/slideMaster" Target="slideMasters/slideMaster6.xml"/><Relationship Id="rId7" Type="http://schemas.openxmlformats.org/officeDocument/2006/relationships/slideMaster" Target="slideMasters/slideMaster7.xml"/><Relationship Id="rId8" Type="http://schemas.openxmlformats.org/officeDocument/2006/relationships/slideMaster" Target="slideMasters/slideMaster8.xml"/><Relationship Id="rId33" Type="http://schemas.openxmlformats.org/officeDocument/2006/relationships/slide" Target="slides/slide19.xml"/><Relationship Id="rId34" Type="http://schemas.openxmlformats.org/officeDocument/2006/relationships/slide" Target="slides/slide20.xml"/><Relationship Id="rId35" Type="http://schemas.openxmlformats.org/officeDocument/2006/relationships/notesMaster" Target="notesMasters/notesMaster1.xml"/><Relationship Id="rId36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11" Type="http://schemas.openxmlformats.org/officeDocument/2006/relationships/slideMaster" Target="slideMasters/slideMaster11.xml"/><Relationship Id="rId12" Type="http://schemas.openxmlformats.org/officeDocument/2006/relationships/slideMaster" Target="slideMasters/slideMaster12.xml"/><Relationship Id="rId13" Type="http://schemas.openxmlformats.org/officeDocument/2006/relationships/slideMaster" Target="slideMasters/slideMaster13.xml"/><Relationship Id="rId14" Type="http://schemas.openxmlformats.org/officeDocument/2006/relationships/slideMaster" Target="slideMasters/slideMaster14.xml"/><Relationship Id="rId15" Type="http://schemas.openxmlformats.org/officeDocument/2006/relationships/slide" Target="slides/slide1.xml"/><Relationship Id="rId16" Type="http://schemas.openxmlformats.org/officeDocument/2006/relationships/slide" Target="slides/slide2.xml"/><Relationship Id="rId17" Type="http://schemas.openxmlformats.org/officeDocument/2006/relationships/slide" Target="slides/slide3.xml"/><Relationship Id="rId18" Type="http://schemas.openxmlformats.org/officeDocument/2006/relationships/slide" Target="slides/slide4.xml"/><Relationship Id="rId19" Type="http://schemas.openxmlformats.org/officeDocument/2006/relationships/slide" Target="slides/slide5.xml"/><Relationship Id="rId37" Type="http://schemas.openxmlformats.org/officeDocument/2006/relationships/viewProps" Target="viewProps.xml"/><Relationship Id="rId38" Type="http://schemas.openxmlformats.org/officeDocument/2006/relationships/theme" Target="theme/theme1.xml"/><Relationship Id="rId3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C3F47ABC-3989-5F43-B1E8-AB41018CD10F}" type="datetimeFigureOut">
              <a:rPr lang="en-US"/>
              <a:pPr>
                <a:defRPr/>
              </a:pPr>
              <a:t>4/26/17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417135B4-76D6-6447-AE89-FE9449AC36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5195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7135B4-76D6-6447-AE89-FE9449AC36F1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6721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7135B4-76D6-6447-AE89-FE9449AC36F1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2991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7135B4-76D6-6447-AE89-FE9449AC36F1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6293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7135B4-76D6-6447-AE89-FE9449AC36F1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4908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7135B4-76D6-6447-AE89-FE9449AC36F1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7714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7135B4-76D6-6447-AE89-FE9449AC36F1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335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7135B4-76D6-6447-AE89-FE9449AC36F1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40122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7135B4-76D6-6447-AE89-FE9449AC36F1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82110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7135B4-76D6-6447-AE89-FE9449AC36F1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51186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7135B4-76D6-6447-AE89-FE9449AC36F1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19726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7135B4-76D6-6447-AE89-FE9449AC36F1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6595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7135B4-76D6-6447-AE89-FE9449AC36F1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2235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7135B4-76D6-6447-AE89-FE9449AC36F1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064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7135B4-76D6-6447-AE89-FE9449AC36F1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1668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7135B4-76D6-6447-AE89-FE9449AC36F1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4348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7135B4-76D6-6447-AE89-FE9449AC36F1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9204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7135B4-76D6-6447-AE89-FE9449AC36F1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3526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7135B4-76D6-6447-AE89-FE9449AC36F1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529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7135B4-76D6-6447-AE89-FE9449AC36F1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3066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623659033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68536492"/>
      </p:ext>
    </p:extLst>
  </p:cSld>
  <p:clrMapOvr>
    <a:masterClrMapping/>
  </p:clrMapOvr>
  <p:transition/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8163" y="254000"/>
            <a:ext cx="2925762" cy="8458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54000"/>
            <a:ext cx="8624888" cy="84582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09581364"/>
      </p:ext>
    </p:extLst>
  </p:cSld>
  <p:clrMapOvr>
    <a:masterClrMapping/>
  </p:clrMapOvr>
  <p:transition/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  <a:prstGeom prst="rect">
            <a:avLst/>
          </a:prstGeom>
        </p:spPr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569926467"/>
      </p:ext>
    </p:extLst>
  </p:cSld>
  <p:clrMapOvr>
    <a:masterClrMapping/>
  </p:clrMapOvr>
  <p:transition/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18180488"/>
      </p:ext>
    </p:extLst>
  </p:cSld>
  <p:clrMapOvr>
    <a:masterClrMapping/>
  </p:clrMapOvr>
  <p:transition/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71239691"/>
      </p:ext>
    </p:extLst>
  </p:cSld>
  <p:clrMapOvr>
    <a:masterClrMapping/>
  </p:clrMapOvr>
  <p:transition/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3780017"/>
      </p:ext>
    </p:extLst>
  </p:cSld>
  <p:clrMapOvr>
    <a:masterClrMapping/>
  </p:clrMapOvr>
  <p:transition/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0718926"/>
      </p:ext>
    </p:extLst>
  </p:cSld>
  <p:clrMapOvr>
    <a:masterClrMapping/>
  </p:clrMapOvr>
  <p:transition/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25628491"/>
      </p:ext>
    </p:extLst>
  </p:cSld>
  <p:clrMapOvr>
    <a:masterClrMapping/>
  </p:clrMapOvr>
  <p:transition/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8352806"/>
      </p:ext>
    </p:extLst>
  </p:cSld>
  <p:clrMapOvr>
    <a:masterClrMapping/>
  </p:clrMapOvr>
  <p:transition/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68042897"/>
      </p:ext>
    </p:extLst>
  </p:cSld>
  <p:clrMapOvr>
    <a:masterClrMapping/>
  </p:clrMapOvr>
  <p:transition/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04610753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600" y="1638300"/>
            <a:ext cx="2616200" cy="4521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1638300"/>
            <a:ext cx="7696200" cy="4521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1961600"/>
      </p:ext>
    </p:extLst>
  </p:cSld>
  <p:clrMapOvr>
    <a:masterClrMapping/>
  </p:clrMapOvr>
  <p:transition/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71111584"/>
      </p:ext>
    </p:extLst>
  </p:cSld>
  <p:clrMapOvr>
    <a:masterClrMapping/>
  </p:clrMapOvr>
  <p:transition/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8163" y="390525"/>
            <a:ext cx="2925762" cy="832167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390525"/>
            <a:ext cx="8624888" cy="83216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71270108"/>
      </p:ext>
    </p:extLst>
  </p:cSld>
  <p:clrMapOvr>
    <a:masterClrMapping/>
  </p:clrMapOvr>
  <p:transition/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437935698"/>
      </p:ext>
    </p:extLst>
  </p:cSld>
  <p:clrMapOvr>
    <a:masterClrMapping/>
  </p:clrMapOvr>
  <p:transition/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98202683"/>
      </p:ext>
    </p:extLst>
  </p:cSld>
  <p:clrMapOvr>
    <a:masterClrMapping/>
  </p:clrMapOvr>
  <p:transition/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52381568"/>
      </p:ext>
    </p:extLst>
  </p:cSld>
  <p:clrMapOvr>
    <a:masterClrMapping/>
  </p:clrMapOvr>
  <p:transition/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2768600"/>
            <a:ext cx="244475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150" y="2768600"/>
            <a:ext cx="244475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34154060"/>
      </p:ext>
    </p:extLst>
  </p:cSld>
  <p:clrMapOvr>
    <a:masterClrMapping/>
  </p:clrMapOvr>
  <p:transition/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3022102"/>
      </p:ext>
    </p:extLst>
  </p:cSld>
  <p:clrMapOvr>
    <a:masterClrMapping/>
  </p:clrMapOvr>
  <p:transition/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33361116"/>
      </p:ext>
    </p:extLst>
  </p:cSld>
  <p:clrMapOvr>
    <a:masterClrMapping/>
  </p:clrMapOvr>
  <p:transition/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7262178"/>
      </p:ext>
    </p:extLst>
  </p:cSld>
  <p:clrMapOvr>
    <a:masterClrMapping/>
  </p:clrMapOvr>
  <p:transition/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60510422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  <a:prstGeom prst="rect">
            <a:avLst/>
          </a:prstGeom>
        </p:spPr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41268281"/>
      </p:ext>
    </p:extLst>
  </p:cSld>
  <p:clrMapOvr>
    <a:masterClrMapping/>
  </p:clrMapOvr>
  <p:transition/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8777775"/>
      </p:ext>
    </p:extLst>
  </p:cSld>
  <p:clrMapOvr>
    <a:masterClrMapping/>
  </p:clrMapOvr>
  <p:transition/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35675060"/>
      </p:ext>
    </p:extLst>
  </p:cSld>
  <p:clrMapOvr>
    <a:masterClrMapping/>
  </p:clrMapOvr>
  <p:transition/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600" y="254000"/>
            <a:ext cx="2616200" cy="8229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254000"/>
            <a:ext cx="7696200" cy="8229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76502762"/>
      </p:ext>
    </p:extLst>
  </p:cSld>
  <p:clrMapOvr>
    <a:masterClrMapping/>
  </p:clrMapOvr>
  <p:transition/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177416043"/>
      </p:ext>
    </p:extLst>
  </p:cSld>
  <p:clrMapOvr>
    <a:masterClrMapping/>
  </p:clrMapOvr>
  <p:transition/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18392012"/>
      </p:ext>
    </p:extLst>
  </p:cSld>
  <p:clrMapOvr>
    <a:masterClrMapping/>
  </p:clrMapOvr>
  <p:transition/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88418964"/>
      </p:ext>
    </p:extLst>
  </p:cSld>
  <p:clrMapOvr>
    <a:masterClrMapping/>
  </p:clrMapOvr>
  <p:transition/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2768600"/>
            <a:ext cx="51562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768600"/>
            <a:ext cx="51562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25176196"/>
      </p:ext>
    </p:extLst>
  </p:cSld>
  <p:clrMapOvr>
    <a:masterClrMapping/>
  </p:clrMapOvr>
  <p:transition/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91774890"/>
      </p:ext>
    </p:extLst>
  </p:cSld>
  <p:clrMapOvr>
    <a:masterClrMapping/>
  </p:clrMapOvr>
  <p:transition/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38742417"/>
      </p:ext>
    </p:extLst>
  </p:cSld>
  <p:clrMapOvr>
    <a:masterClrMapping/>
  </p:clrMapOvr>
  <p:transition/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597533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56932698"/>
      </p:ext>
    </p:extLst>
  </p:cSld>
  <p:clrMapOvr>
    <a:masterClrMapping/>
  </p:clrMapOvr>
  <p:transition/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45474974"/>
      </p:ext>
    </p:extLst>
  </p:cSld>
  <p:clrMapOvr>
    <a:masterClrMapping/>
  </p:clrMapOvr>
  <p:transition/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71872365"/>
      </p:ext>
    </p:extLst>
  </p:cSld>
  <p:clrMapOvr>
    <a:masterClrMapping/>
  </p:clrMapOvr>
  <p:transition/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12941064"/>
      </p:ext>
    </p:extLst>
  </p:cSld>
  <p:clrMapOvr>
    <a:masterClrMapping/>
  </p:clrMapOvr>
  <p:transition/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600" y="254000"/>
            <a:ext cx="2616200" cy="8229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254000"/>
            <a:ext cx="7696200" cy="8229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82505771"/>
      </p:ext>
    </p:extLst>
  </p:cSld>
  <p:clrMapOvr>
    <a:masterClrMapping/>
  </p:clrMapOvr>
  <p:transition/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34415521"/>
      </p:ext>
    </p:extLst>
  </p:cSld>
  <p:clrMapOvr>
    <a:masterClrMapping/>
  </p:clrMapOvr>
  <p:transition/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33038955"/>
      </p:ext>
    </p:extLst>
  </p:cSld>
  <p:clrMapOvr>
    <a:masterClrMapping/>
  </p:clrMapOvr>
  <p:transition/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29433901"/>
      </p:ext>
    </p:extLst>
  </p:cSld>
  <p:clrMapOvr>
    <a:masterClrMapping/>
  </p:clrMapOvr>
  <p:transition/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72400" y="2768600"/>
            <a:ext cx="19050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829800" y="2768600"/>
            <a:ext cx="19050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03906848"/>
      </p:ext>
    </p:extLst>
  </p:cSld>
  <p:clrMapOvr>
    <a:masterClrMapping/>
  </p:clrMapOvr>
  <p:transition/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56019401"/>
      </p:ext>
    </p:extLst>
  </p:cSld>
  <p:clrMapOvr>
    <a:masterClrMapping/>
  </p:clrMapOvr>
  <p:transition/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93868541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6524242"/>
      </p:ext>
    </p:extLst>
  </p:cSld>
  <p:clrMapOvr>
    <a:masterClrMapping/>
  </p:clrMapOvr>
  <p:transition/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5805916"/>
      </p:ext>
    </p:extLst>
  </p:cSld>
  <p:clrMapOvr>
    <a:masterClrMapping/>
  </p:clrMapOvr>
  <p:transition/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63189935"/>
      </p:ext>
    </p:extLst>
  </p:cSld>
  <p:clrMapOvr>
    <a:masterClrMapping/>
  </p:clrMapOvr>
  <p:transition/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43864656"/>
      </p:ext>
    </p:extLst>
  </p:cSld>
  <p:clrMapOvr>
    <a:masterClrMapping/>
  </p:clrMapOvr>
  <p:transition/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58062161"/>
      </p:ext>
    </p:extLst>
  </p:cSld>
  <p:clrMapOvr>
    <a:masterClrMapping/>
  </p:clrMapOvr>
  <p:transition/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600" y="254000"/>
            <a:ext cx="2616200" cy="8229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254000"/>
            <a:ext cx="7696200" cy="8229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62838785"/>
      </p:ext>
    </p:extLst>
  </p:cSld>
  <p:clrMapOvr>
    <a:masterClrMapping/>
  </p:clrMapOvr>
  <p:transition/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23041019"/>
      </p:ext>
    </p:extLst>
  </p:cSld>
  <p:clrMapOvr>
    <a:masterClrMapping/>
  </p:clrMapOvr>
  <p:transition/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83423185"/>
      </p:ext>
    </p:extLst>
  </p:cSld>
  <p:clrMapOvr>
    <a:masterClrMapping/>
  </p:clrMapOvr>
  <p:transition/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85346983"/>
      </p:ext>
    </p:extLst>
  </p:cSld>
  <p:clrMapOvr>
    <a:masterClrMapping/>
  </p:clrMapOvr>
  <p:transition/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2768600"/>
            <a:ext cx="244475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150" y="2768600"/>
            <a:ext cx="244475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46829855"/>
      </p:ext>
    </p:extLst>
  </p:cSld>
  <p:clrMapOvr>
    <a:masterClrMapping/>
  </p:clrMapOvr>
  <p:transition/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06422926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1270000"/>
            <a:ext cx="5156200" cy="7213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1270000"/>
            <a:ext cx="5156200" cy="7213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93907452"/>
      </p:ext>
    </p:extLst>
  </p:cSld>
  <p:clrMapOvr>
    <a:masterClrMapping/>
  </p:clrMapOvr>
  <p:transition/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76436913"/>
      </p:ext>
    </p:extLst>
  </p:cSld>
  <p:clrMapOvr>
    <a:masterClrMapping/>
  </p:clrMapOvr>
  <p:transition/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8558430"/>
      </p:ext>
    </p:extLst>
  </p:cSld>
  <p:clrMapOvr>
    <a:masterClrMapping/>
  </p:clrMapOvr>
  <p:transition/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01752152"/>
      </p:ext>
    </p:extLst>
  </p:cSld>
  <p:clrMapOvr>
    <a:masterClrMapping/>
  </p:clrMapOvr>
  <p:transition/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10511483"/>
      </p:ext>
    </p:extLst>
  </p:cSld>
  <p:clrMapOvr>
    <a:masterClrMapping/>
  </p:clrMapOvr>
  <p:transition/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29681319"/>
      </p:ext>
    </p:extLst>
  </p:cSld>
  <p:clrMapOvr>
    <a:masterClrMapping/>
  </p:clrMapOvr>
  <p:transition/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600" y="254000"/>
            <a:ext cx="2616200" cy="8229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254000"/>
            <a:ext cx="7696200" cy="8229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03825183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2527206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71602049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7131062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4943665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11284982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38164275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3702736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8163" y="390525"/>
            <a:ext cx="2925762" cy="809307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390525"/>
            <a:ext cx="8624888" cy="80930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90280732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&amp; Subtitle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Line"/>
          <p:cNvSpPr/>
          <p:nvPr/>
        </p:nvSpPr>
        <p:spPr>
          <a:xfrm flipV="1">
            <a:off x="406400" y="6140895"/>
            <a:ext cx="12192000" cy="263"/>
          </a:xfrm>
          <a:prstGeom prst="line">
            <a:avLst/>
          </a:prstGeom>
          <a:ln w="38100">
            <a:solidFill>
              <a:srgbClr val="A6AAA9"/>
            </a:solidFill>
            <a:miter lim="400000"/>
          </a:ln>
        </p:spPr>
        <p:txBody>
          <a:bodyPr lIns="50800" tIns="50800" rIns="50800" bIns="50800" anchor="ctr"/>
          <a:lstStyle/>
          <a:p>
            <a:pPr defTabSz="457176"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1200"/>
          </a:p>
        </p:txBody>
      </p:sp>
      <p:sp>
        <p:nvSpPr>
          <p:cNvPr id="34" name="Title Text"/>
          <p:cNvSpPr>
            <a:spLocks noGrp="1"/>
          </p:cNvSpPr>
          <p:nvPr>
            <p:ph type="title"/>
          </p:nvPr>
        </p:nvSpPr>
        <p:spPr>
          <a:xfrm>
            <a:off x="406400" y="6426201"/>
            <a:ext cx="12192000" cy="2705099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17000"/>
            </a:lvl1pPr>
          </a:lstStyle>
          <a:p>
            <a:r>
              <a:t>Title Text</a:t>
            </a:r>
          </a:p>
        </p:txBody>
      </p:sp>
      <p:sp>
        <p:nvSpPr>
          <p:cNvPr id="35" name="Body Level One…"/>
          <p:cNvSpPr>
            <a:spLocks noGrp="1"/>
          </p:cNvSpPr>
          <p:nvPr>
            <p:ph type="body" sz="quarter" idx="1"/>
          </p:nvPr>
        </p:nvSpPr>
        <p:spPr>
          <a:xfrm>
            <a:off x="406400" y="4267200"/>
            <a:ext cx="12192000" cy="1803401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80000"/>
              </a:lnSpc>
              <a:spcBef>
                <a:spcPts val="2300"/>
              </a:spcBef>
              <a:buClrTx/>
              <a:buSzTx/>
              <a:buFontTx/>
              <a:buNone/>
              <a:defRPr sz="5400" cap="all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1pPr>
            <a:lvl2pPr marL="0" indent="228589">
              <a:lnSpc>
                <a:spcPct val="80000"/>
              </a:lnSpc>
              <a:spcBef>
                <a:spcPts val="2300"/>
              </a:spcBef>
              <a:buClrTx/>
              <a:buSzTx/>
              <a:buFontTx/>
              <a:buNone/>
              <a:defRPr sz="5400" cap="all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2pPr>
            <a:lvl3pPr marL="0" indent="457176">
              <a:lnSpc>
                <a:spcPct val="80000"/>
              </a:lnSpc>
              <a:spcBef>
                <a:spcPts val="2300"/>
              </a:spcBef>
              <a:buClrTx/>
              <a:buSzTx/>
              <a:buFontTx/>
              <a:buNone/>
              <a:defRPr sz="5400" cap="all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3pPr>
            <a:lvl4pPr marL="0" indent="685765">
              <a:lnSpc>
                <a:spcPct val="80000"/>
              </a:lnSpc>
              <a:spcBef>
                <a:spcPts val="2300"/>
              </a:spcBef>
              <a:buClrTx/>
              <a:buSzTx/>
              <a:buFontTx/>
              <a:buNone/>
              <a:defRPr sz="5400" cap="all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4pPr>
            <a:lvl5pPr marL="0" indent="914354">
              <a:lnSpc>
                <a:spcPct val="80000"/>
              </a:lnSpc>
              <a:spcBef>
                <a:spcPts val="2300"/>
              </a:spcBef>
              <a:buClrTx/>
              <a:buSzTx/>
              <a:buFontTx/>
              <a:buNone/>
              <a:defRPr sz="5400" cap="all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6" name="Slide Number"/>
          <p:cNvSpPr>
            <a:spLocks noGrp="1"/>
          </p:cNvSpPr>
          <p:nvPr>
            <p:ph type="sldNum" sz="quarter" idx="2"/>
          </p:nvPr>
        </p:nvSpPr>
        <p:spPr>
          <a:xfrm>
            <a:off x="12161859" y="419101"/>
            <a:ext cx="406898" cy="4572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64290968"/>
      </p:ext>
    </p:extLst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95267522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37465153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26923768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95244260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0493207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20554509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14823148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1491091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48773257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43170799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61448368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8163" y="2276475"/>
            <a:ext cx="2925762" cy="64357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8624888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17295882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93554580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02110271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74658563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2768600"/>
            <a:ext cx="51562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768600"/>
            <a:ext cx="51562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57812035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40032688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5029200"/>
            <a:ext cx="5156200" cy="113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5029200"/>
            <a:ext cx="5156200" cy="113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28481014"/>
      </p:ext>
    </p:extLst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0121853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3545380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64036785"/>
      </p:ext>
    </p:extLst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14829883"/>
      </p:ext>
    </p:extLst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7215775"/>
      </p:ext>
    </p:extLst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600" y="254000"/>
            <a:ext cx="2616200" cy="8229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254000"/>
            <a:ext cx="7696200" cy="8229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70871585"/>
      </p:ext>
    </p:extLst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948969825"/>
      </p:ext>
    </p:extLst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7742533"/>
      </p:ext>
    </p:extLst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07362328"/>
      </p:ext>
    </p:extLst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73158922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02693564"/>
      </p:ext>
    </p:extLst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3647600"/>
      </p:ext>
    </p:extLst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01683021"/>
      </p:ext>
    </p:extLst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281839"/>
      </p:ext>
    </p:extLst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83191892"/>
      </p:ext>
    </p:extLst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31108648"/>
      </p:ext>
    </p:extLst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93989734"/>
      </p:ext>
    </p:extLst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8163" y="2276475"/>
            <a:ext cx="2925762" cy="67913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8624888" cy="67913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38707789"/>
      </p:ext>
    </p:extLst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921409117"/>
      </p:ext>
    </p:extLst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03386229"/>
      </p:ext>
    </p:extLst>
  </p:cSld>
  <p:clrMapOvr>
    <a:masterClrMapping/>
  </p:clrMapOvr>
  <p:transition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22660007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18535315"/>
      </p:ext>
    </p:extLst>
  </p:cSld>
  <p:clrMapOvr>
    <a:masterClrMapping/>
  </p:clrMapOvr>
  <p:transition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97225271"/>
      </p:ext>
    </p:extLst>
  </p:cSld>
  <p:clrMapOvr>
    <a:masterClrMapping/>
  </p:clrMapOvr>
  <p:transition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4280460"/>
      </p:ext>
    </p:extLst>
  </p:cSld>
  <p:clrMapOvr>
    <a:masterClrMapping/>
  </p:clrMapOvr>
  <p:transition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94122140"/>
      </p:ext>
    </p:extLst>
  </p:cSld>
  <p:clrMapOvr>
    <a:masterClrMapping/>
  </p:clrMapOvr>
  <p:transition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6832514"/>
      </p:ext>
    </p:extLst>
  </p:cSld>
  <p:clrMapOvr>
    <a:masterClrMapping/>
  </p:clrMapOvr>
  <p:transition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94852730"/>
      </p:ext>
    </p:extLst>
  </p:cSld>
  <p:clrMapOvr>
    <a:masterClrMapping/>
  </p:clrMapOvr>
  <p:transition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80829000"/>
      </p:ext>
    </p:extLst>
  </p:cSld>
  <p:clrMapOvr>
    <a:masterClrMapping/>
  </p:clrMapOvr>
  <p:transition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0080098"/>
      </p:ext>
    </p:extLst>
  </p:cSld>
  <p:clrMapOvr>
    <a:masterClrMapping/>
  </p:clrMapOvr>
  <p:transition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8163" y="2276475"/>
            <a:ext cx="2925762" cy="67913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8624888" cy="67913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94169564"/>
      </p:ext>
    </p:extLst>
  </p:cSld>
  <p:clrMapOvr>
    <a:masterClrMapping/>
  </p:clrMapOvr>
  <p:transition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334357417"/>
      </p:ext>
    </p:extLst>
  </p:cSld>
  <p:clrMapOvr>
    <a:masterClrMapping/>
  </p:clrMapOvr>
  <p:transition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0530795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8044077"/>
      </p:ext>
    </p:extLst>
  </p:cSld>
  <p:clrMapOvr>
    <a:masterClrMapping/>
  </p:clrMapOvr>
  <p:transition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13501447"/>
      </p:ext>
    </p:extLst>
  </p:cSld>
  <p:clrMapOvr>
    <a:masterClrMapping/>
  </p:clrMapOvr>
  <p:transition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5000" y="4787900"/>
            <a:ext cx="2857500" cy="330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44900" y="4787900"/>
            <a:ext cx="2857500" cy="330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9796978"/>
      </p:ext>
    </p:extLst>
  </p:cSld>
  <p:clrMapOvr>
    <a:masterClrMapping/>
  </p:clrMapOvr>
  <p:transition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2699294"/>
      </p:ext>
    </p:extLst>
  </p:cSld>
  <p:clrMapOvr>
    <a:masterClrMapping/>
  </p:clrMapOvr>
  <p:transition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52207921"/>
      </p:ext>
    </p:extLst>
  </p:cSld>
  <p:clrMapOvr>
    <a:masterClrMapping/>
  </p:clrMapOvr>
  <p:transition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50429702"/>
      </p:ext>
    </p:extLst>
  </p:cSld>
  <p:clrMapOvr>
    <a:masterClrMapping/>
  </p:clrMapOvr>
  <p:transition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47297561"/>
      </p:ext>
    </p:extLst>
  </p:cSld>
  <p:clrMapOvr>
    <a:masterClrMapping/>
  </p:clrMapOvr>
  <p:transition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81137194"/>
      </p:ext>
    </p:extLst>
  </p:cSld>
  <p:clrMapOvr>
    <a:masterClrMapping/>
  </p:clrMapOvr>
  <p:transition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88382146"/>
      </p:ext>
    </p:extLst>
  </p:cSld>
  <p:clrMapOvr>
    <a:masterClrMapping/>
  </p:clrMapOvr>
  <p:transition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035550" y="1409700"/>
            <a:ext cx="1466850" cy="668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35000" y="1409700"/>
            <a:ext cx="4248150" cy="668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0902717"/>
      </p:ext>
    </p:extLst>
  </p:cSld>
  <p:clrMapOvr>
    <a:masterClrMapping/>
  </p:clrMapOvr>
  <p:transition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05964546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26799406"/>
      </p:ext>
    </p:extLst>
  </p:cSld>
  <p:clrMapOvr>
    <a:masterClrMapping/>
  </p:clrMapOvr>
  <p:transition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76459872"/>
      </p:ext>
    </p:extLst>
  </p:cSld>
  <p:clrMapOvr>
    <a:masterClrMapping/>
  </p:clrMapOvr>
  <p:transition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75039584"/>
      </p:ext>
    </p:extLst>
  </p:cSld>
  <p:clrMapOvr>
    <a:masterClrMapping/>
  </p:clrMapOvr>
  <p:transition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5000" y="4787900"/>
            <a:ext cx="2857500" cy="330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44900" y="4787900"/>
            <a:ext cx="2857500" cy="330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17547532"/>
      </p:ext>
    </p:extLst>
  </p:cSld>
  <p:clrMapOvr>
    <a:masterClrMapping/>
  </p:clrMapOvr>
  <p:transition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51239332"/>
      </p:ext>
    </p:extLst>
  </p:cSld>
  <p:clrMapOvr>
    <a:masterClrMapping/>
  </p:clrMapOvr>
  <p:transition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74962825"/>
      </p:ext>
    </p:extLst>
  </p:cSld>
  <p:clrMapOvr>
    <a:masterClrMapping/>
  </p:clrMapOvr>
  <p:transition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441669"/>
      </p:ext>
    </p:extLst>
  </p:cSld>
  <p:clrMapOvr>
    <a:masterClrMapping/>
  </p:clrMapOvr>
  <p:transition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44380806"/>
      </p:ext>
    </p:extLst>
  </p:cSld>
  <p:clrMapOvr>
    <a:masterClrMapping/>
  </p:clrMapOvr>
  <p:transition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87807087"/>
      </p:ext>
    </p:extLst>
  </p:cSld>
  <p:clrMapOvr>
    <a:masterClrMapping/>
  </p:clrMapOvr>
  <p:transition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7314694"/>
      </p:ext>
    </p:extLst>
  </p:cSld>
  <p:clrMapOvr>
    <a:masterClrMapping/>
  </p:clrMapOvr>
  <p:transition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035550" y="1409700"/>
            <a:ext cx="1466850" cy="668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35000" y="1409700"/>
            <a:ext cx="4248150" cy="668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14543021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7102608"/>
      </p:ext>
    </p:extLst>
  </p:cSld>
  <p:clrMapOvr>
    <a:masterClrMapping/>
  </p:clrMapOvr>
  <p:transition/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974375217"/>
      </p:ext>
    </p:extLst>
  </p:cSld>
  <p:clrMapOvr>
    <a:masterClrMapping/>
  </p:clrMapOvr>
  <p:transition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72486981"/>
      </p:ext>
    </p:extLst>
  </p:cSld>
  <p:clrMapOvr>
    <a:masterClrMapping/>
  </p:clrMapOvr>
  <p:transition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24611375"/>
      </p:ext>
    </p:extLst>
  </p:cSld>
  <p:clrMapOvr>
    <a:masterClrMapping/>
  </p:clrMapOvr>
  <p:transition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09318173"/>
      </p:ext>
    </p:extLst>
  </p:cSld>
  <p:clrMapOvr>
    <a:masterClrMapping/>
  </p:clrMapOvr>
  <p:transition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33129729"/>
      </p:ext>
    </p:extLst>
  </p:cSld>
  <p:clrMapOvr>
    <a:masterClrMapping/>
  </p:clrMapOvr>
  <p:transition/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17703089"/>
      </p:ext>
    </p:extLst>
  </p:cSld>
  <p:clrMapOvr>
    <a:masterClrMapping/>
  </p:clrMapOvr>
  <p:transition/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1504026"/>
      </p:ext>
    </p:extLst>
  </p:cSld>
  <p:clrMapOvr>
    <a:masterClrMapping/>
  </p:clrMapOvr>
  <p:transition/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42722602"/>
      </p:ext>
    </p:extLst>
  </p:cSld>
  <p:clrMapOvr>
    <a:masterClrMapping/>
  </p:clrMapOvr>
  <p:transition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1183612"/>
      </p:ext>
    </p:extLst>
  </p:cSld>
  <p:clrMapOvr>
    <a:masterClrMapping/>
  </p:clrMapOvr>
  <p:transition/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0704994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10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1.xml"/><Relationship Id="rId12" Type="http://schemas.openxmlformats.org/officeDocument/2006/relationships/theme" Target="../theme/theme10.xml"/><Relationship Id="rId1" Type="http://schemas.openxmlformats.org/officeDocument/2006/relationships/slideLayout" Target="../slideLayouts/slideLayout101.xml"/><Relationship Id="rId2" Type="http://schemas.openxmlformats.org/officeDocument/2006/relationships/slideLayout" Target="../slideLayouts/slideLayout102.xml"/><Relationship Id="rId3" Type="http://schemas.openxmlformats.org/officeDocument/2006/relationships/slideLayout" Target="../slideLayouts/slideLayout103.xml"/><Relationship Id="rId4" Type="http://schemas.openxmlformats.org/officeDocument/2006/relationships/slideLayout" Target="../slideLayouts/slideLayout104.xml"/><Relationship Id="rId5" Type="http://schemas.openxmlformats.org/officeDocument/2006/relationships/slideLayout" Target="../slideLayouts/slideLayout105.xml"/><Relationship Id="rId6" Type="http://schemas.openxmlformats.org/officeDocument/2006/relationships/slideLayout" Target="../slideLayouts/slideLayout106.xml"/><Relationship Id="rId7" Type="http://schemas.openxmlformats.org/officeDocument/2006/relationships/slideLayout" Target="../slideLayouts/slideLayout107.xml"/><Relationship Id="rId8" Type="http://schemas.openxmlformats.org/officeDocument/2006/relationships/slideLayout" Target="../slideLayouts/slideLayout108.xml"/><Relationship Id="rId9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10.xml"/></Relationships>
</file>

<file path=ppt/slideMasters/_rels/slideMaster1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22.xml"/><Relationship Id="rId12" Type="http://schemas.openxmlformats.org/officeDocument/2006/relationships/theme" Target="../theme/theme11.xml"/><Relationship Id="rId1" Type="http://schemas.openxmlformats.org/officeDocument/2006/relationships/slideLayout" Target="../slideLayouts/slideLayout112.xml"/><Relationship Id="rId2" Type="http://schemas.openxmlformats.org/officeDocument/2006/relationships/slideLayout" Target="../slideLayouts/slideLayout113.xml"/><Relationship Id="rId3" Type="http://schemas.openxmlformats.org/officeDocument/2006/relationships/slideLayout" Target="../slideLayouts/slideLayout114.xml"/><Relationship Id="rId4" Type="http://schemas.openxmlformats.org/officeDocument/2006/relationships/slideLayout" Target="../slideLayouts/slideLayout115.xml"/><Relationship Id="rId5" Type="http://schemas.openxmlformats.org/officeDocument/2006/relationships/slideLayout" Target="../slideLayouts/slideLayout116.xml"/><Relationship Id="rId6" Type="http://schemas.openxmlformats.org/officeDocument/2006/relationships/slideLayout" Target="../slideLayouts/slideLayout117.xml"/><Relationship Id="rId7" Type="http://schemas.openxmlformats.org/officeDocument/2006/relationships/slideLayout" Target="../slideLayouts/slideLayout118.xml"/><Relationship Id="rId8" Type="http://schemas.openxmlformats.org/officeDocument/2006/relationships/slideLayout" Target="../slideLayouts/slideLayout119.xml"/><Relationship Id="rId9" Type="http://schemas.openxmlformats.org/officeDocument/2006/relationships/slideLayout" Target="../slideLayouts/slideLayout120.xml"/><Relationship Id="rId10" Type="http://schemas.openxmlformats.org/officeDocument/2006/relationships/slideLayout" Target="../slideLayouts/slideLayout121.xml"/></Relationships>
</file>

<file path=ppt/slideMasters/_rels/slideMaster1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33.xml"/><Relationship Id="rId12" Type="http://schemas.openxmlformats.org/officeDocument/2006/relationships/theme" Target="../theme/theme12.xml"/><Relationship Id="rId1" Type="http://schemas.openxmlformats.org/officeDocument/2006/relationships/slideLayout" Target="../slideLayouts/slideLayout123.xml"/><Relationship Id="rId2" Type="http://schemas.openxmlformats.org/officeDocument/2006/relationships/slideLayout" Target="../slideLayouts/slideLayout124.xml"/><Relationship Id="rId3" Type="http://schemas.openxmlformats.org/officeDocument/2006/relationships/slideLayout" Target="../slideLayouts/slideLayout125.xml"/><Relationship Id="rId4" Type="http://schemas.openxmlformats.org/officeDocument/2006/relationships/slideLayout" Target="../slideLayouts/slideLayout126.xml"/><Relationship Id="rId5" Type="http://schemas.openxmlformats.org/officeDocument/2006/relationships/slideLayout" Target="../slideLayouts/slideLayout127.xml"/><Relationship Id="rId6" Type="http://schemas.openxmlformats.org/officeDocument/2006/relationships/slideLayout" Target="../slideLayouts/slideLayout128.xml"/><Relationship Id="rId7" Type="http://schemas.openxmlformats.org/officeDocument/2006/relationships/slideLayout" Target="../slideLayouts/slideLayout129.xml"/><Relationship Id="rId8" Type="http://schemas.openxmlformats.org/officeDocument/2006/relationships/slideLayout" Target="../slideLayouts/slideLayout130.xml"/><Relationship Id="rId9" Type="http://schemas.openxmlformats.org/officeDocument/2006/relationships/slideLayout" Target="../slideLayouts/slideLayout131.xml"/><Relationship Id="rId10" Type="http://schemas.openxmlformats.org/officeDocument/2006/relationships/slideLayout" Target="../slideLayouts/slideLayout132.xml"/></Relationships>
</file>

<file path=ppt/slideMasters/_rels/slideMaster1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44.xml"/><Relationship Id="rId12" Type="http://schemas.openxmlformats.org/officeDocument/2006/relationships/theme" Target="../theme/theme13.xml"/><Relationship Id="rId1" Type="http://schemas.openxmlformats.org/officeDocument/2006/relationships/slideLayout" Target="../slideLayouts/slideLayout134.xml"/><Relationship Id="rId2" Type="http://schemas.openxmlformats.org/officeDocument/2006/relationships/slideLayout" Target="../slideLayouts/slideLayout135.xml"/><Relationship Id="rId3" Type="http://schemas.openxmlformats.org/officeDocument/2006/relationships/slideLayout" Target="../slideLayouts/slideLayout136.xml"/><Relationship Id="rId4" Type="http://schemas.openxmlformats.org/officeDocument/2006/relationships/slideLayout" Target="../slideLayouts/slideLayout137.xml"/><Relationship Id="rId5" Type="http://schemas.openxmlformats.org/officeDocument/2006/relationships/slideLayout" Target="../slideLayouts/slideLayout138.xml"/><Relationship Id="rId6" Type="http://schemas.openxmlformats.org/officeDocument/2006/relationships/slideLayout" Target="../slideLayouts/slideLayout139.xml"/><Relationship Id="rId7" Type="http://schemas.openxmlformats.org/officeDocument/2006/relationships/slideLayout" Target="../slideLayouts/slideLayout140.xml"/><Relationship Id="rId8" Type="http://schemas.openxmlformats.org/officeDocument/2006/relationships/slideLayout" Target="../slideLayouts/slideLayout141.xml"/><Relationship Id="rId9" Type="http://schemas.openxmlformats.org/officeDocument/2006/relationships/slideLayout" Target="../slideLayouts/slideLayout142.xml"/><Relationship Id="rId10" Type="http://schemas.openxmlformats.org/officeDocument/2006/relationships/slideLayout" Target="../slideLayouts/slideLayout143.xml"/></Relationships>
</file>

<file path=ppt/slideMasters/_rels/slideMaster1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55.xml"/><Relationship Id="rId12" Type="http://schemas.openxmlformats.org/officeDocument/2006/relationships/theme" Target="../theme/theme14.xml"/><Relationship Id="rId1" Type="http://schemas.openxmlformats.org/officeDocument/2006/relationships/slideLayout" Target="../slideLayouts/slideLayout145.xml"/><Relationship Id="rId2" Type="http://schemas.openxmlformats.org/officeDocument/2006/relationships/slideLayout" Target="../slideLayouts/slideLayout146.xml"/><Relationship Id="rId3" Type="http://schemas.openxmlformats.org/officeDocument/2006/relationships/slideLayout" Target="../slideLayouts/slideLayout147.xml"/><Relationship Id="rId4" Type="http://schemas.openxmlformats.org/officeDocument/2006/relationships/slideLayout" Target="../slideLayouts/slideLayout148.xml"/><Relationship Id="rId5" Type="http://schemas.openxmlformats.org/officeDocument/2006/relationships/slideLayout" Target="../slideLayouts/slideLayout149.xml"/><Relationship Id="rId6" Type="http://schemas.openxmlformats.org/officeDocument/2006/relationships/slideLayout" Target="../slideLayouts/slideLayout150.xml"/><Relationship Id="rId7" Type="http://schemas.openxmlformats.org/officeDocument/2006/relationships/slideLayout" Target="../slideLayouts/slideLayout151.xml"/><Relationship Id="rId8" Type="http://schemas.openxmlformats.org/officeDocument/2006/relationships/slideLayout" Target="../slideLayouts/slideLayout152.xml"/><Relationship Id="rId9" Type="http://schemas.openxmlformats.org/officeDocument/2006/relationships/slideLayout" Target="../slideLayouts/slideLayout153.xml"/><Relationship Id="rId10" Type="http://schemas.openxmlformats.org/officeDocument/2006/relationships/slideLayout" Target="../slideLayouts/slideLayout154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4.xml"/><Relationship Id="rId12" Type="http://schemas.openxmlformats.org/officeDocument/2006/relationships/theme" Target="../theme/theme3.xml"/><Relationship Id="rId1" Type="http://schemas.openxmlformats.org/officeDocument/2006/relationships/slideLayout" Target="../slideLayouts/slideLayout24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45.xml"/><Relationship Id="rId12" Type="http://schemas.openxmlformats.org/officeDocument/2006/relationships/theme" Target="../theme/theme4.xml"/><Relationship Id="rId1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1.xml"/><Relationship Id="rId8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56.xml"/><Relationship Id="rId12" Type="http://schemas.openxmlformats.org/officeDocument/2006/relationships/theme" Target="../theme/theme5.xml"/><Relationship Id="rId1" Type="http://schemas.openxmlformats.org/officeDocument/2006/relationships/slideLayout" Target="../slideLayouts/slideLayout46.xml"/><Relationship Id="rId2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9.xml"/><Relationship Id="rId5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2.xml"/><Relationship Id="rId8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5.xml"/></Relationships>
</file>

<file path=ppt/slideMasters/_rels/slideMaster6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67.xml"/><Relationship Id="rId12" Type="http://schemas.openxmlformats.org/officeDocument/2006/relationships/theme" Target="../theme/theme6.xml"/><Relationship Id="rId1" Type="http://schemas.openxmlformats.org/officeDocument/2006/relationships/slideLayout" Target="../slideLayouts/slideLayout57.xml"/><Relationship Id="rId2" Type="http://schemas.openxmlformats.org/officeDocument/2006/relationships/slideLayout" Target="../slideLayouts/slideLayout58.xml"/><Relationship Id="rId3" Type="http://schemas.openxmlformats.org/officeDocument/2006/relationships/slideLayout" Target="../slideLayouts/slideLayout59.xml"/><Relationship Id="rId4" Type="http://schemas.openxmlformats.org/officeDocument/2006/relationships/slideLayout" Target="../slideLayouts/slideLayout60.xml"/><Relationship Id="rId5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3.xml"/><Relationship Id="rId8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66.xml"/></Relationships>
</file>

<file path=ppt/slideMasters/_rels/slideMaster7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78.xml"/><Relationship Id="rId12" Type="http://schemas.openxmlformats.org/officeDocument/2006/relationships/theme" Target="../theme/theme7.xml"/><Relationship Id="rId1" Type="http://schemas.openxmlformats.org/officeDocument/2006/relationships/slideLayout" Target="../slideLayouts/slideLayout68.xml"/><Relationship Id="rId2" Type="http://schemas.openxmlformats.org/officeDocument/2006/relationships/slideLayout" Target="../slideLayouts/slideLayout69.xml"/><Relationship Id="rId3" Type="http://schemas.openxmlformats.org/officeDocument/2006/relationships/slideLayout" Target="../slideLayouts/slideLayout70.xml"/><Relationship Id="rId4" Type="http://schemas.openxmlformats.org/officeDocument/2006/relationships/slideLayout" Target="../slideLayouts/slideLayout71.xml"/><Relationship Id="rId5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4.xml"/><Relationship Id="rId8" Type="http://schemas.openxmlformats.org/officeDocument/2006/relationships/slideLayout" Target="../slideLayouts/slideLayout75.xml"/><Relationship Id="rId9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77.xml"/></Relationships>
</file>

<file path=ppt/slideMasters/_rels/slideMaster8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89.xml"/><Relationship Id="rId12" Type="http://schemas.openxmlformats.org/officeDocument/2006/relationships/theme" Target="../theme/theme8.xml"/><Relationship Id="rId1" Type="http://schemas.openxmlformats.org/officeDocument/2006/relationships/slideLayout" Target="../slideLayouts/slideLayout79.xml"/><Relationship Id="rId2" Type="http://schemas.openxmlformats.org/officeDocument/2006/relationships/slideLayout" Target="../slideLayouts/slideLayout80.xml"/><Relationship Id="rId3" Type="http://schemas.openxmlformats.org/officeDocument/2006/relationships/slideLayout" Target="../slideLayouts/slideLayout81.xml"/><Relationship Id="rId4" Type="http://schemas.openxmlformats.org/officeDocument/2006/relationships/slideLayout" Target="../slideLayouts/slideLayout82.xml"/><Relationship Id="rId5" Type="http://schemas.openxmlformats.org/officeDocument/2006/relationships/slideLayout" Target="../slideLayouts/slideLayout83.xml"/><Relationship Id="rId6" Type="http://schemas.openxmlformats.org/officeDocument/2006/relationships/slideLayout" Target="../slideLayouts/slideLayout84.xml"/><Relationship Id="rId7" Type="http://schemas.openxmlformats.org/officeDocument/2006/relationships/slideLayout" Target="../slideLayouts/slideLayout85.xml"/><Relationship Id="rId8" Type="http://schemas.openxmlformats.org/officeDocument/2006/relationships/slideLayout" Target="../slideLayouts/slideLayout86.xml"/><Relationship Id="rId9" Type="http://schemas.openxmlformats.org/officeDocument/2006/relationships/slideLayout" Target="../slideLayouts/slideLayout87.xml"/><Relationship Id="rId10" Type="http://schemas.openxmlformats.org/officeDocument/2006/relationships/slideLayout" Target="../slideLayouts/slideLayout88.xml"/></Relationships>
</file>

<file path=ppt/slideMasters/_rels/slideMaster9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00.xml"/><Relationship Id="rId12" Type="http://schemas.openxmlformats.org/officeDocument/2006/relationships/theme" Target="../theme/theme9.xml"/><Relationship Id="rId1" Type="http://schemas.openxmlformats.org/officeDocument/2006/relationships/slideLayout" Target="../slideLayouts/slideLayout90.xml"/><Relationship Id="rId2" Type="http://schemas.openxmlformats.org/officeDocument/2006/relationships/slideLayout" Target="../slideLayouts/slideLayout91.xml"/><Relationship Id="rId3" Type="http://schemas.openxmlformats.org/officeDocument/2006/relationships/slideLayout" Target="../slideLayouts/slideLayout92.xml"/><Relationship Id="rId4" Type="http://schemas.openxmlformats.org/officeDocument/2006/relationships/slideLayout" Target="../slideLayouts/slideLayout93.xml"/><Relationship Id="rId5" Type="http://schemas.openxmlformats.org/officeDocument/2006/relationships/slideLayout" Target="../slideLayouts/slideLayout94.xml"/><Relationship Id="rId6" Type="http://schemas.openxmlformats.org/officeDocument/2006/relationships/slideLayout" Target="../slideLayouts/slideLayout95.xml"/><Relationship Id="rId7" Type="http://schemas.openxmlformats.org/officeDocument/2006/relationships/slideLayout" Target="../slideLayouts/slideLayout96.xml"/><Relationship Id="rId8" Type="http://schemas.openxmlformats.org/officeDocument/2006/relationships/slideLayout" Target="../slideLayouts/slideLayout97.xml"/><Relationship Id="rId9" Type="http://schemas.openxmlformats.org/officeDocument/2006/relationships/slideLayout" Target="../slideLayouts/slideLayout98.xml"/><Relationship Id="rId10" Type="http://schemas.openxmlformats.org/officeDocument/2006/relationships/slideLayout" Target="../slideLayouts/slideLayout9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00" y="5029200"/>
            <a:ext cx="10464800" cy="11303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text styles</a:t>
            </a:r>
          </a:p>
          <a:p>
            <a:pPr lvl="1"/>
            <a:r>
              <a:rPr lang="en-US">
                <a:sym typeface="Gill Sans" charset="0"/>
              </a:rPr>
              <a:t>Second level</a:t>
            </a:r>
          </a:p>
          <a:p>
            <a:pPr lvl="2"/>
            <a:r>
              <a:rPr lang="en-US">
                <a:sym typeface="Gill Sans" charset="0"/>
              </a:rPr>
              <a:t>Third level</a:t>
            </a:r>
          </a:p>
          <a:p>
            <a:pPr lvl="3"/>
            <a:r>
              <a:rPr lang="en-US">
                <a:sym typeface="Gill Sans" charset="0"/>
              </a:rPr>
              <a:t>Fourth level</a:t>
            </a:r>
          </a:p>
          <a:p>
            <a:pPr lvl="4"/>
            <a:r>
              <a:rPr lang="en-US">
                <a:sym typeface="Gill Sans" charset="0"/>
              </a:rPr>
              <a:t>Fifth level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1638300"/>
            <a:ext cx="10464800" cy="33020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title style</a:t>
            </a:r>
          </a:p>
        </p:txBody>
      </p:sp>
      <p:grpSp>
        <p:nvGrpSpPr>
          <p:cNvPr id="4" name="Group"/>
          <p:cNvGrpSpPr/>
          <p:nvPr userDrawn="1"/>
        </p:nvGrpSpPr>
        <p:grpSpPr>
          <a:xfrm>
            <a:off x="-8037" y="9618068"/>
            <a:ext cx="13020874" cy="135534"/>
            <a:chOff x="0" y="0"/>
            <a:chExt cx="13020873" cy="135532"/>
          </a:xfrm>
        </p:grpSpPr>
        <p:sp>
          <p:nvSpPr>
            <p:cNvPr id="5" name="Rectangle"/>
            <p:cNvSpPr/>
            <p:nvPr/>
          </p:nvSpPr>
          <p:spPr>
            <a:xfrm>
              <a:off x="0" y="0"/>
              <a:ext cx="2606874" cy="135533"/>
            </a:xfrm>
            <a:prstGeom prst="rect">
              <a:avLst/>
            </a:prstGeom>
            <a:solidFill>
              <a:srgbClr val="53A7DC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>
                <a:lnSpc>
                  <a:spcPct val="80000"/>
                </a:lnSpc>
                <a:defRPr sz="28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Condensed"/>
                </a:defRPr>
              </a:pPr>
              <a:endParaRPr sz="2800"/>
            </a:p>
          </p:txBody>
        </p:sp>
        <p:sp>
          <p:nvSpPr>
            <p:cNvPr id="6" name="Rectangle"/>
            <p:cNvSpPr/>
            <p:nvPr/>
          </p:nvSpPr>
          <p:spPr>
            <a:xfrm>
              <a:off x="2603500" y="0"/>
              <a:ext cx="2606874" cy="135533"/>
            </a:xfrm>
            <a:prstGeom prst="rect">
              <a:avLst/>
            </a:prstGeom>
            <a:solidFill>
              <a:srgbClr val="C94D48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>
                <a:lnSpc>
                  <a:spcPct val="80000"/>
                </a:lnSpc>
                <a:defRPr sz="28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Condensed"/>
                </a:defRPr>
              </a:pPr>
              <a:endParaRPr sz="2800"/>
            </a:p>
          </p:txBody>
        </p:sp>
        <p:sp>
          <p:nvSpPr>
            <p:cNvPr id="7" name="Rectangle"/>
            <p:cNvSpPr/>
            <p:nvPr/>
          </p:nvSpPr>
          <p:spPr>
            <a:xfrm>
              <a:off x="5207000" y="0"/>
              <a:ext cx="2606874" cy="135533"/>
            </a:xfrm>
            <a:prstGeom prst="rect">
              <a:avLst/>
            </a:prstGeom>
            <a:solidFill>
              <a:srgbClr val="F0C743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>
                <a:lnSpc>
                  <a:spcPct val="80000"/>
                </a:lnSpc>
                <a:defRPr sz="28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Condensed"/>
                </a:defRPr>
              </a:pPr>
              <a:endParaRPr sz="2800"/>
            </a:p>
          </p:txBody>
        </p:sp>
        <p:sp>
          <p:nvSpPr>
            <p:cNvPr id="8" name="Rectangle"/>
            <p:cNvSpPr/>
            <p:nvPr/>
          </p:nvSpPr>
          <p:spPr>
            <a:xfrm>
              <a:off x="7810500" y="0"/>
              <a:ext cx="2606874" cy="135533"/>
            </a:xfrm>
            <a:prstGeom prst="rect">
              <a:avLst/>
            </a:prstGeom>
            <a:solidFill>
              <a:srgbClr val="48879C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>
                <a:lnSpc>
                  <a:spcPct val="80000"/>
                </a:lnSpc>
                <a:defRPr sz="28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Condensed"/>
                </a:defRPr>
              </a:pPr>
              <a:endParaRPr sz="2800"/>
            </a:p>
          </p:txBody>
        </p:sp>
        <p:sp>
          <p:nvSpPr>
            <p:cNvPr id="9" name="Rectangle"/>
            <p:cNvSpPr/>
            <p:nvPr/>
          </p:nvSpPr>
          <p:spPr>
            <a:xfrm>
              <a:off x="10414000" y="0"/>
              <a:ext cx="2606874" cy="135533"/>
            </a:xfrm>
            <a:prstGeom prst="rect">
              <a:avLst/>
            </a:prstGeom>
            <a:solidFill>
              <a:srgbClr val="EE8541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>
                <a:lnSpc>
                  <a:spcPct val="80000"/>
                </a:lnSpc>
                <a:defRPr sz="28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Condensed"/>
                </a:defRPr>
              </a:pPr>
              <a:endParaRPr sz="2800"/>
            </a:p>
          </p:txBody>
        </p:sp>
      </p:grpSp>
      <p:grpSp>
        <p:nvGrpSpPr>
          <p:cNvPr id="10" name="Group"/>
          <p:cNvGrpSpPr/>
          <p:nvPr userDrawn="1"/>
        </p:nvGrpSpPr>
        <p:grpSpPr>
          <a:xfrm>
            <a:off x="-8037" y="0"/>
            <a:ext cx="13020874" cy="135534"/>
            <a:chOff x="0" y="0"/>
            <a:chExt cx="13020873" cy="135532"/>
          </a:xfrm>
        </p:grpSpPr>
        <p:sp>
          <p:nvSpPr>
            <p:cNvPr id="11" name="Rectangle"/>
            <p:cNvSpPr/>
            <p:nvPr/>
          </p:nvSpPr>
          <p:spPr>
            <a:xfrm>
              <a:off x="0" y="0"/>
              <a:ext cx="2606874" cy="135533"/>
            </a:xfrm>
            <a:prstGeom prst="rect">
              <a:avLst/>
            </a:prstGeom>
            <a:solidFill>
              <a:srgbClr val="53A7DC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>
                <a:lnSpc>
                  <a:spcPct val="80000"/>
                </a:lnSpc>
                <a:defRPr sz="28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Condensed"/>
                </a:defRPr>
              </a:pPr>
              <a:endParaRPr sz="2800"/>
            </a:p>
          </p:txBody>
        </p:sp>
        <p:sp>
          <p:nvSpPr>
            <p:cNvPr id="12" name="Rectangle"/>
            <p:cNvSpPr/>
            <p:nvPr/>
          </p:nvSpPr>
          <p:spPr>
            <a:xfrm>
              <a:off x="2603500" y="0"/>
              <a:ext cx="2606874" cy="135533"/>
            </a:xfrm>
            <a:prstGeom prst="rect">
              <a:avLst/>
            </a:prstGeom>
            <a:solidFill>
              <a:srgbClr val="C94D48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>
                <a:lnSpc>
                  <a:spcPct val="80000"/>
                </a:lnSpc>
                <a:defRPr sz="28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Condensed"/>
                </a:defRPr>
              </a:pPr>
              <a:endParaRPr sz="2800"/>
            </a:p>
          </p:txBody>
        </p:sp>
        <p:sp>
          <p:nvSpPr>
            <p:cNvPr id="13" name="Rectangle"/>
            <p:cNvSpPr/>
            <p:nvPr/>
          </p:nvSpPr>
          <p:spPr>
            <a:xfrm>
              <a:off x="5207000" y="0"/>
              <a:ext cx="2606874" cy="135533"/>
            </a:xfrm>
            <a:prstGeom prst="rect">
              <a:avLst/>
            </a:prstGeom>
            <a:solidFill>
              <a:srgbClr val="F0C743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>
                <a:lnSpc>
                  <a:spcPct val="80000"/>
                </a:lnSpc>
                <a:defRPr sz="28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Condensed"/>
                </a:defRPr>
              </a:pPr>
              <a:endParaRPr sz="2800"/>
            </a:p>
          </p:txBody>
        </p:sp>
        <p:sp>
          <p:nvSpPr>
            <p:cNvPr id="14" name="Rectangle"/>
            <p:cNvSpPr/>
            <p:nvPr/>
          </p:nvSpPr>
          <p:spPr>
            <a:xfrm>
              <a:off x="7810500" y="0"/>
              <a:ext cx="2606874" cy="135533"/>
            </a:xfrm>
            <a:prstGeom prst="rect">
              <a:avLst/>
            </a:prstGeom>
            <a:solidFill>
              <a:srgbClr val="48879C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>
                <a:lnSpc>
                  <a:spcPct val="80000"/>
                </a:lnSpc>
                <a:defRPr sz="28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Condensed"/>
                </a:defRPr>
              </a:pPr>
              <a:endParaRPr sz="2800"/>
            </a:p>
          </p:txBody>
        </p:sp>
        <p:sp>
          <p:nvSpPr>
            <p:cNvPr id="15" name="Rectangle"/>
            <p:cNvSpPr/>
            <p:nvPr/>
          </p:nvSpPr>
          <p:spPr>
            <a:xfrm>
              <a:off x="10414000" y="0"/>
              <a:ext cx="2606874" cy="135533"/>
            </a:xfrm>
            <a:prstGeom prst="rect">
              <a:avLst/>
            </a:prstGeom>
            <a:solidFill>
              <a:srgbClr val="EE8541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>
                <a:lnSpc>
                  <a:spcPct val="80000"/>
                </a:lnSpc>
                <a:defRPr sz="28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Condensed"/>
                </a:defRPr>
              </a:pPr>
              <a:endParaRPr sz="280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742950" indent="-28575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143000" indent="-2286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1600200" indent="-2286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057400" indent="-2286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8890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3335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7780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2225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6670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31242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35814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40386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44958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254000"/>
            <a:ext cx="10464800" cy="24384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title style</a:t>
            </a:r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00" y="2768600"/>
            <a:ext cx="5041900" cy="57150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text styles</a:t>
            </a:r>
          </a:p>
          <a:p>
            <a:pPr lvl="1"/>
            <a:r>
              <a:rPr lang="en-US">
                <a:sym typeface="Gill Sans" charset="0"/>
              </a:rPr>
              <a:t>Second level</a:t>
            </a:r>
          </a:p>
          <a:p>
            <a:pPr lvl="2"/>
            <a:r>
              <a:rPr lang="en-US">
                <a:sym typeface="Gill Sans" charset="0"/>
              </a:rPr>
              <a:t>Third level</a:t>
            </a:r>
          </a:p>
          <a:p>
            <a:pPr lvl="3"/>
            <a:r>
              <a:rPr lang="en-US">
                <a:sym typeface="Gill Sans" charset="0"/>
              </a:rPr>
              <a:t>Fourth level</a:t>
            </a:r>
          </a:p>
          <a:p>
            <a:pPr lvl="4"/>
            <a:r>
              <a:rPr lang="en-US">
                <a:sym typeface="Gill Sans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760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2049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649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0939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538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29956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34528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39100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43672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254000"/>
            <a:ext cx="10464800" cy="24384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title style</a:t>
            </a:r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00" y="2768600"/>
            <a:ext cx="10464800" cy="57150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text styles</a:t>
            </a:r>
          </a:p>
          <a:p>
            <a:pPr lvl="1"/>
            <a:r>
              <a:rPr lang="en-US">
                <a:sym typeface="Gill Sans" charset="0"/>
              </a:rPr>
              <a:t>Second level</a:t>
            </a:r>
          </a:p>
          <a:p>
            <a:pPr lvl="2"/>
            <a:r>
              <a:rPr lang="en-US">
                <a:sym typeface="Gill Sans" charset="0"/>
              </a:rPr>
              <a:t>Third level</a:t>
            </a:r>
          </a:p>
          <a:p>
            <a:pPr lvl="3"/>
            <a:r>
              <a:rPr lang="en-US">
                <a:sym typeface="Gill Sans" charset="0"/>
              </a:rPr>
              <a:t>Fourth level</a:t>
            </a:r>
          </a:p>
          <a:p>
            <a:pPr lvl="4"/>
            <a:r>
              <a:rPr lang="en-US">
                <a:sym typeface="Gill Sans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1" r:id="rId9"/>
    <p:sldLayoutId id="2147483792" r:id="rId10"/>
    <p:sldLayoutId id="2147483793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760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2049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649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0939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538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29956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34528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39100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43672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254000"/>
            <a:ext cx="10464800" cy="24384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title style</a:t>
            </a: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7772400" y="2768600"/>
            <a:ext cx="3962400" cy="57150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text styles</a:t>
            </a:r>
          </a:p>
          <a:p>
            <a:pPr lvl="1"/>
            <a:r>
              <a:rPr lang="en-US">
                <a:sym typeface="Gill Sans" charset="0"/>
              </a:rPr>
              <a:t>Second level</a:t>
            </a:r>
          </a:p>
          <a:p>
            <a:pPr lvl="2"/>
            <a:r>
              <a:rPr lang="en-US">
                <a:sym typeface="Gill Sans" charset="0"/>
              </a:rPr>
              <a:t>Third level</a:t>
            </a:r>
          </a:p>
          <a:p>
            <a:pPr lvl="3"/>
            <a:r>
              <a:rPr lang="en-US">
                <a:sym typeface="Gill Sans" charset="0"/>
              </a:rPr>
              <a:t>Fourth level</a:t>
            </a:r>
          </a:p>
          <a:p>
            <a:pPr lvl="4"/>
            <a:r>
              <a:rPr lang="en-US">
                <a:sym typeface="Gill Sans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  <p:sldLayoutId id="2147483801" r:id="rId8"/>
    <p:sldLayoutId id="2147483802" r:id="rId9"/>
    <p:sldLayoutId id="2147483803" r:id="rId10"/>
    <p:sldLayoutId id="2147483804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760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2049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649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0939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538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29956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34528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39100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43672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254000"/>
            <a:ext cx="10464800" cy="24384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title style</a:t>
            </a:r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00" y="2768600"/>
            <a:ext cx="5041900" cy="57150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text styles</a:t>
            </a:r>
          </a:p>
          <a:p>
            <a:pPr lvl="1"/>
            <a:r>
              <a:rPr lang="en-US">
                <a:sym typeface="Gill Sans" charset="0"/>
              </a:rPr>
              <a:t>Second level</a:t>
            </a:r>
          </a:p>
          <a:p>
            <a:pPr lvl="2"/>
            <a:r>
              <a:rPr lang="en-US">
                <a:sym typeface="Gill Sans" charset="0"/>
              </a:rPr>
              <a:t>Third level</a:t>
            </a:r>
          </a:p>
          <a:p>
            <a:pPr lvl="3"/>
            <a:r>
              <a:rPr lang="en-US">
                <a:sym typeface="Gill Sans" charset="0"/>
              </a:rPr>
              <a:t>Fourth level</a:t>
            </a:r>
          </a:p>
          <a:p>
            <a:pPr lvl="4"/>
            <a:r>
              <a:rPr lang="en-US">
                <a:sym typeface="Gill Sans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760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2049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649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0939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538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29956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34528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39100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43672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00" y="1270000"/>
            <a:ext cx="10464800" cy="72136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text styles</a:t>
            </a:r>
          </a:p>
          <a:p>
            <a:pPr lvl="1"/>
            <a:r>
              <a:rPr lang="en-US">
                <a:sym typeface="Gill Sans" charset="0"/>
              </a:rPr>
              <a:t>Second level</a:t>
            </a:r>
          </a:p>
          <a:p>
            <a:pPr lvl="2"/>
            <a:r>
              <a:rPr lang="en-US">
                <a:sym typeface="Gill Sans" charset="0"/>
              </a:rPr>
              <a:t>Third level</a:t>
            </a:r>
          </a:p>
          <a:p>
            <a:pPr lvl="3"/>
            <a:r>
              <a:rPr lang="en-US">
                <a:sym typeface="Gill Sans" charset="0"/>
              </a:rPr>
              <a:t>Fourth level</a:t>
            </a:r>
          </a:p>
          <a:p>
            <a:pPr lvl="4"/>
            <a:r>
              <a:rPr lang="en-US">
                <a:sym typeface="Gill Sans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816" r:id="rId12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838200" indent="-571500" algn="l" rtl="0" eaLnBrk="0" fontAlgn="base" hangingPunct="0">
        <a:spcBef>
          <a:spcPts val="48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282700" indent="-571500" algn="l" rtl="0" eaLnBrk="0" fontAlgn="base" hangingPunct="0">
        <a:spcBef>
          <a:spcPts val="48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727200" indent="-571500" algn="l" rtl="0" eaLnBrk="0" fontAlgn="base" hangingPunct="0">
        <a:spcBef>
          <a:spcPts val="48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171700" indent="-571500" algn="l" rtl="0" eaLnBrk="0" fontAlgn="base" hangingPunct="0">
        <a:spcBef>
          <a:spcPts val="48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616200" indent="-571500" algn="l" rtl="0" eaLnBrk="0" fontAlgn="base" hangingPunct="0">
        <a:spcBef>
          <a:spcPts val="48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3073400" indent="-571500" algn="l" rtl="0" fontAlgn="base">
        <a:spcBef>
          <a:spcPts val="48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3530600" indent="-571500" algn="l" rtl="0" fontAlgn="base">
        <a:spcBef>
          <a:spcPts val="48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3987800" indent="-571500" algn="l" rtl="0" fontAlgn="base">
        <a:spcBef>
          <a:spcPts val="48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4445000" indent="-571500" algn="l" rtl="0" fontAlgn="base">
        <a:spcBef>
          <a:spcPts val="48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2971800"/>
            <a:ext cx="10464800" cy="38100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742950" indent="-28575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143000" indent="-2286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1600200" indent="-2286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057400" indent="-2286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254000"/>
            <a:ext cx="10464800" cy="24384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title style</a:t>
            </a: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00" y="2768600"/>
            <a:ext cx="10464800" cy="57150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text styles</a:t>
            </a:r>
          </a:p>
          <a:p>
            <a:pPr lvl="1"/>
            <a:r>
              <a:rPr lang="en-US">
                <a:sym typeface="Gill Sans" charset="0"/>
              </a:rPr>
              <a:t>Second level</a:t>
            </a:r>
          </a:p>
          <a:p>
            <a:pPr lvl="2"/>
            <a:r>
              <a:rPr lang="en-US">
                <a:sym typeface="Gill Sans" charset="0"/>
              </a:rPr>
              <a:t>Third level</a:t>
            </a:r>
          </a:p>
          <a:p>
            <a:pPr lvl="3"/>
            <a:r>
              <a:rPr lang="en-US">
                <a:sym typeface="Gill Sans" charset="0"/>
              </a:rPr>
              <a:t>Fourth level</a:t>
            </a:r>
          </a:p>
          <a:p>
            <a:pPr lvl="4"/>
            <a:r>
              <a:rPr lang="en-US">
                <a:sym typeface="Gill Sans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8382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2827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7272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1717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6162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30734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35306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39878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44450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7366000"/>
            <a:ext cx="10464800" cy="17018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742950" indent="-28575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143000" indent="-2286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1600200" indent="-2286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057400" indent="-2286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7366000"/>
            <a:ext cx="10464800" cy="17018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742950" indent="-28575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143000" indent="-2286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1600200" indent="-2286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057400" indent="-2286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635000" y="4787900"/>
            <a:ext cx="5867400" cy="33020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text styles</a:t>
            </a:r>
          </a:p>
          <a:p>
            <a:pPr lvl="1"/>
            <a:r>
              <a:rPr lang="en-US">
                <a:sym typeface="Gill Sans" charset="0"/>
              </a:rPr>
              <a:t>Second level</a:t>
            </a:r>
          </a:p>
          <a:p>
            <a:pPr lvl="2"/>
            <a:r>
              <a:rPr lang="en-US">
                <a:sym typeface="Gill Sans" charset="0"/>
              </a:rPr>
              <a:t>Third level</a:t>
            </a:r>
          </a:p>
          <a:p>
            <a:pPr lvl="3"/>
            <a:r>
              <a:rPr lang="en-US">
                <a:sym typeface="Gill Sans" charset="0"/>
              </a:rPr>
              <a:t>Fourth level</a:t>
            </a:r>
          </a:p>
          <a:p>
            <a:pPr lvl="4"/>
            <a:r>
              <a:rPr lang="en-US">
                <a:sym typeface="Gill Sans" charset="0"/>
              </a:rPr>
              <a:t>Fifth level</a:t>
            </a:r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35000" y="1409700"/>
            <a:ext cx="5867400" cy="33020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742950" indent="-285750" algn="ctr" rtl="0" eaLnBrk="0" fontAlgn="base" hangingPunct="0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143000" indent="-228600" algn="ctr" rtl="0" eaLnBrk="0" fontAlgn="base" hangingPunct="0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1600200" indent="-228600" algn="ctr" rtl="0" eaLnBrk="0" fontAlgn="base" hangingPunct="0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057400" indent="-228600" algn="ctr" rtl="0" eaLnBrk="0" fontAlgn="base" hangingPunct="0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635000" y="4787900"/>
            <a:ext cx="5867400" cy="33020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text styles</a:t>
            </a:r>
          </a:p>
          <a:p>
            <a:pPr lvl="1"/>
            <a:r>
              <a:rPr lang="en-US">
                <a:sym typeface="Gill Sans" charset="0"/>
              </a:rPr>
              <a:t>Second level</a:t>
            </a:r>
          </a:p>
          <a:p>
            <a:pPr lvl="2"/>
            <a:r>
              <a:rPr lang="en-US">
                <a:sym typeface="Gill Sans" charset="0"/>
              </a:rPr>
              <a:t>Third level</a:t>
            </a:r>
          </a:p>
          <a:p>
            <a:pPr lvl="3"/>
            <a:r>
              <a:rPr lang="en-US">
                <a:sym typeface="Gill Sans" charset="0"/>
              </a:rPr>
              <a:t>Fourth level</a:t>
            </a:r>
          </a:p>
          <a:p>
            <a:pPr lvl="4"/>
            <a:r>
              <a:rPr lang="en-US">
                <a:sym typeface="Gill Sans" charset="0"/>
              </a:rPr>
              <a:t>Fifth level</a:t>
            </a:r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35000" y="1409700"/>
            <a:ext cx="5867400" cy="33020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742950" indent="-285750" algn="ctr" rtl="0" eaLnBrk="0" fontAlgn="base" hangingPunct="0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143000" indent="-228600" algn="ctr" rtl="0" eaLnBrk="0" fontAlgn="base" hangingPunct="0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1600200" indent="-228600" algn="ctr" rtl="0" eaLnBrk="0" fontAlgn="base" hangingPunct="0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057400" indent="-228600" algn="ctr" rtl="0" eaLnBrk="0" fontAlgn="base" hangingPunct="0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254000"/>
            <a:ext cx="10464800" cy="24384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8890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3335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7780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2225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6670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31242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35814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40386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44958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1" Type="http://schemas.openxmlformats.org/officeDocument/2006/relationships/slideLayout" Target="../slideLayouts/slideLayout23.xml"/><Relationship Id="rId2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wilio.com/try-twilio" TargetMode="External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" name="image4.jpeg" descr="image4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414000" y="8582151"/>
            <a:ext cx="2071788" cy="549148"/>
          </a:xfrm>
          <a:prstGeom prst="rect">
            <a:avLst/>
          </a:prstGeom>
          <a:ln w="12700">
            <a:miter lim="400000"/>
          </a:ln>
        </p:spPr>
      </p:pic>
      <p:pic>
        <p:nvPicPr>
          <p:cNvPr id="27" name="WebsiteFlatirons.jpg" descr="WebsiteFlatirons.jpg"/>
          <p:cNvPicPr>
            <a:picLocks noChangeAspect="1"/>
          </p:cNvPicPr>
          <p:nvPr/>
        </p:nvPicPr>
        <p:blipFill>
          <a:blip r:embed="rId3">
            <a:alphaModFix amt="24803"/>
            <a:extLst/>
          </a:blip>
          <a:stretch>
            <a:fillRect/>
          </a:stretch>
        </p:blipFill>
        <p:spPr>
          <a:xfrm>
            <a:off x="0" y="135535"/>
            <a:ext cx="13020875" cy="9501687"/>
          </a:xfrm>
          <a:prstGeom prst="rect">
            <a:avLst/>
          </a:prstGeom>
          <a:ln w="12700">
            <a:miter lim="400000"/>
          </a:ln>
        </p:spPr>
      </p:pic>
      <p:sp>
        <p:nvSpPr>
          <p:cNvPr id="199" name="Innovate 2017"/>
          <p:cNvSpPr>
            <a:spLocks noGrp="1"/>
          </p:cNvSpPr>
          <p:nvPr>
            <p:ph type="title"/>
          </p:nvPr>
        </p:nvSpPr>
        <p:spPr>
          <a:xfrm>
            <a:off x="406400" y="6426201"/>
            <a:ext cx="12192000" cy="1669183"/>
          </a:xfrm>
          <a:prstGeom prst="rect">
            <a:avLst/>
          </a:prstGeom>
        </p:spPr>
        <p:txBody>
          <a:bodyPr>
            <a:normAutofit fontScale="90000"/>
          </a:bodyPr>
          <a:lstStyle>
            <a:lvl1pPr>
              <a:lnSpc>
                <a:spcPct val="100000"/>
              </a:lnSpc>
              <a:spcBef>
                <a:spcPts val="2400"/>
              </a:spcBef>
              <a:defRPr sz="5400" b="1" cap="none">
                <a:solidFill>
                  <a:srgbClr val="838787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>
              <a:defRPr/>
            </a:pPr>
            <a:r>
              <a:rPr lang="en-US" sz="6600" dirty="0">
                <a:latin typeface="Gill Sans Light"/>
                <a:cs typeface="Gill Sans Light"/>
                <a:sym typeface="Gill Sans Light" charset="0"/>
              </a:rPr>
              <a:t>Signature Touch 2.6.0</a:t>
            </a:r>
            <a:br>
              <a:rPr lang="en-US" sz="6600" dirty="0">
                <a:latin typeface="Gill Sans Light"/>
                <a:cs typeface="Gill Sans Light"/>
                <a:sym typeface="Gill Sans Light" charset="0"/>
              </a:rPr>
            </a:br>
            <a:r>
              <a:rPr lang="en-US" sz="6600" dirty="0">
                <a:latin typeface="Gill Sans Light"/>
                <a:cs typeface="Gill Sans Light"/>
                <a:sym typeface="Gill Sans Light" charset="0"/>
              </a:rPr>
              <a:t>Delivery Notifications</a:t>
            </a:r>
            <a:endParaRPr lang="en-US" sz="6600" dirty="0" smtClean="0">
              <a:latin typeface="Gill Sans Light"/>
              <a:cs typeface="Gill Sans Light"/>
              <a:sym typeface="Gill Sans Light" charset="0"/>
            </a:endParaRPr>
          </a:p>
        </p:txBody>
      </p:sp>
      <p:sp>
        <p:nvSpPr>
          <p:cNvPr id="200" name="Deliver Pro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138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Neue UltraLight" charset="0"/>
                <a:ea typeface="Helvetica Neue UltraLight" charset="0"/>
                <a:cs typeface="Helvetica Neue UltraLight" charset="0"/>
              </a:rPr>
              <a:t>Innovate 2017</a:t>
            </a:r>
            <a:endParaRPr sz="13800" dirty="0">
              <a:solidFill>
                <a:schemeClr val="tx1">
                  <a:lumMod val="65000"/>
                  <a:lumOff val="35000"/>
                </a:schemeClr>
              </a:solidFill>
              <a:latin typeface="Helvetica Neue UltraLight" charset="0"/>
              <a:ea typeface="Helvetica Neue UltraLight" charset="0"/>
              <a:cs typeface="Helvetica Neue UltraLight" charset="0"/>
            </a:endParaRPr>
          </a:p>
        </p:txBody>
      </p:sp>
      <p:pic>
        <p:nvPicPr>
          <p:cNvPr id="201" name="image2.png" descr="image2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489700" y="4864100"/>
            <a:ext cx="12700" cy="12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02" name="image2.png" descr="image2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489700" y="4864100"/>
            <a:ext cx="12700" cy="12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03" name="image2.png" descr="image2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489700" y="4864100"/>
            <a:ext cx="12700" cy="12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04" name="image2.png" descr="image2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489700" y="4864100"/>
            <a:ext cx="12700" cy="12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05" name="image2.png" descr="image2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489700" y="4864100"/>
            <a:ext cx="12700" cy="12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06" name="image3.png" descr="image3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549901" y="4114801"/>
            <a:ext cx="1905000" cy="1524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07" name="image3.png" descr="image3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549901" y="4114801"/>
            <a:ext cx="1905000" cy="1524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08" name="image2.png" descr="image2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489700" y="4864100"/>
            <a:ext cx="12700" cy="12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09" name="image2.png" descr="image2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489700" y="4864100"/>
            <a:ext cx="12700" cy="1270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16" name="Group"/>
          <p:cNvGrpSpPr/>
          <p:nvPr/>
        </p:nvGrpSpPr>
        <p:grpSpPr>
          <a:xfrm>
            <a:off x="0" y="0"/>
            <a:ext cx="13020874" cy="135534"/>
            <a:chOff x="0" y="0"/>
            <a:chExt cx="13020873" cy="135532"/>
          </a:xfrm>
        </p:grpSpPr>
        <p:sp>
          <p:nvSpPr>
            <p:cNvPr id="211" name="Rectangle"/>
            <p:cNvSpPr/>
            <p:nvPr/>
          </p:nvSpPr>
          <p:spPr>
            <a:xfrm>
              <a:off x="0" y="0"/>
              <a:ext cx="2606874" cy="135533"/>
            </a:xfrm>
            <a:prstGeom prst="rect">
              <a:avLst/>
            </a:prstGeom>
            <a:solidFill>
              <a:srgbClr val="53A7DC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>
                <a:lnSpc>
                  <a:spcPct val="80000"/>
                </a:lnSpc>
                <a:defRPr sz="28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Condensed"/>
                </a:defRPr>
              </a:pPr>
              <a:endParaRPr sz="2800"/>
            </a:p>
          </p:txBody>
        </p:sp>
        <p:sp>
          <p:nvSpPr>
            <p:cNvPr id="212" name="Rectangle"/>
            <p:cNvSpPr/>
            <p:nvPr/>
          </p:nvSpPr>
          <p:spPr>
            <a:xfrm>
              <a:off x="2603500" y="0"/>
              <a:ext cx="2606874" cy="135533"/>
            </a:xfrm>
            <a:prstGeom prst="rect">
              <a:avLst/>
            </a:prstGeom>
            <a:solidFill>
              <a:srgbClr val="C94D48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>
                <a:lnSpc>
                  <a:spcPct val="80000"/>
                </a:lnSpc>
                <a:defRPr sz="28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Condensed"/>
                </a:defRPr>
              </a:pPr>
              <a:endParaRPr sz="2800"/>
            </a:p>
          </p:txBody>
        </p:sp>
        <p:sp>
          <p:nvSpPr>
            <p:cNvPr id="213" name="Rectangle"/>
            <p:cNvSpPr/>
            <p:nvPr/>
          </p:nvSpPr>
          <p:spPr>
            <a:xfrm>
              <a:off x="5207000" y="0"/>
              <a:ext cx="2606874" cy="135533"/>
            </a:xfrm>
            <a:prstGeom prst="rect">
              <a:avLst/>
            </a:prstGeom>
            <a:solidFill>
              <a:srgbClr val="F0C743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>
                <a:lnSpc>
                  <a:spcPct val="80000"/>
                </a:lnSpc>
                <a:defRPr sz="28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Condensed"/>
                </a:defRPr>
              </a:pPr>
              <a:endParaRPr sz="2800"/>
            </a:p>
          </p:txBody>
        </p:sp>
        <p:sp>
          <p:nvSpPr>
            <p:cNvPr id="214" name="Rectangle"/>
            <p:cNvSpPr/>
            <p:nvPr/>
          </p:nvSpPr>
          <p:spPr>
            <a:xfrm>
              <a:off x="7810500" y="0"/>
              <a:ext cx="2606874" cy="135533"/>
            </a:xfrm>
            <a:prstGeom prst="rect">
              <a:avLst/>
            </a:prstGeom>
            <a:solidFill>
              <a:srgbClr val="48879C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>
                <a:lnSpc>
                  <a:spcPct val="80000"/>
                </a:lnSpc>
                <a:defRPr sz="28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Condensed"/>
                </a:defRPr>
              </a:pPr>
              <a:endParaRPr sz="2800"/>
            </a:p>
          </p:txBody>
        </p:sp>
        <p:sp>
          <p:nvSpPr>
            <p:cNvPr id="215" name="Rectangle"/>
            <p:cNvSpPr/>
            <p:nvPr/>
          </p:nvSpPr>
          <p:spPr>
            <a:xfrm>
              <a:off x="10414000" y="0"/>
              <a:ext cx="2606874" cy="135533"/>
            </a:xfrm>
            <a:prstGeom prst="rect">
              <a:avLst/>
            </a:prstGeom>
            <a:solidFill>
              <a:srgbClr val="EE8541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>
                <a:lnSpc>
                  <a:spcPct val="80000"/>
                </a:lnSpc>
                <a:defRPr sz="28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Condensed"/>
                </a:defRPr>
              </a:pPr>
              <a:endParaRPr sz="2800"/>
            </a:p>
          </p:txBody>
        </p:sp>
      </p:grpSp>
      <p:grpSp>
        <p:nvGrpSpPr>
          <p:cNvPr id="222" name="Group"/>
          <p:cNvGrpSpPr/>
          <p:nvPr/>
        </p:nvGrpSpPr>
        <p:grpSpPr>
          <a:xfrm>
            <a:off x="-8037" y="9618068"/>
            <a:ext cx="13020874" cy="135534"/>
            <a:chOff x="0" y="0"/>
            <a:chExt cx="13020873" cy="135532"/>
          </a:xfrm>
        </p:grpSpPr>
        <p:sp>
          <p:nvSpPr>
            <p:cNvPr id="217" name="Rectangle"/>
            <p:cNvSpPr/>
            <p:nvPr/>
          </p:nvSpPr>
          <p:spPr>
            <a:xfrm>
              <a:off x="0" y="0"/>
              <a:ext cx="2606874" cy="135533"/>
            </a:xfrm>
            <a:prstGeom prst="rect">
              <a:avLst/>
            </a:prstGeom>
            <a:solidFill>
              <a:srgbClr val="53A7DC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>
                <a:lnSpc>
                  <a:spcPct val="80000"/>
                </a:lnSpc>
                <a:defRPr sz="28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Condensed"/>
                </a:defRPr>
              </a:pPr>
              <a:endParaRPr sz="2800"/>
            </a:p>
          </p:txBody>
        </p:sp>
        <p:sp>
          <p:nvSpPr>
            <p:cNvPr id="218" name="Rectangle"/>
            <p:cNvSpPr/>
            <p:nvPr/>
          </p:nvSpPr>
          <p:spPr>
            <a:xfrm>
              <a:off x="2603500" y="0"/>
              <a:ext cx="2606874" cy="135533"/>
            </a:xfrm>
            <a:prstGeom prst="rect">
              <a:avLst/>
            </a:prstGeom>
            <a:solidFill>
              <a:srgbClr val="C94D48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>
                <a:lnSpc>
                  <a:spcPct val="80000"/>
                </a:lnSpc>
                <a:defRPr sz="28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Condensed"/>
                </a:defRPr>
              </a:pPr>
              <a:endParaRPr sz="2800"/>
            </a:p>
          </p:txBody>
        </p:sp>
        <p:sp>
          <p:nvSpPr>
            <p:cNvPr id="219" name="Rectangle"/>
            <p:cNvSpPr/>
            <p:nvPr/>
          </p:nvSpPr>
          <p:spPr>
            <a:xfrm>
              <a:off x="5207000" y="0"/>
              <a:ext cx="2606874" cy="135533"/>
            </a:xfrm>
            <a:prstGeom prst="rect">
              <a:avLst/>
            </a:prstGeom>
            <a:solidFill>
              <a:srgbClr val="F0C743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>
                <a:lnSpc>
                  <a:spcPct val="80000"/>
                </a:lnSpc>
                <a:defRPr sz="28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Condensed"/>
                </a:defRPr>
              </a:pPr>
              <a:endParaRPr sz="2800"/>
            </a:p>
          </p:txBody>
        </p:sp>
        <p:sp>
          <p:nvSpPr>
            <p:cNvPr id="220" name="Rectangle"/>
            <p:cNvSpPr/>
            <p:nvPr/>
          </p:nvSpPr>
          <p:spPr>
            <a:xfrm>
              <a:off x="7810500" y="0"/>
              <a:ext cx="2606874" cy="135533"/>
            </a:xfrm>
            <a:prstGeom prst="rect">
              <a:avLst/>
            </a:prstGeom>
            <a:solidFill>
              <a:srgbClr val="48879C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>
                <a:lnSpc>
                  <a:spcPct val="80000"/>
                </a:lnSpc>
                <a:defRPr sz="28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Condensed"/>
                </a:defRPr>
              </a:pPr>
              <a:endParaRPr sz="2800"/>
            </a:p>
          </p:txBody>
        </p:sp>
        <p:sp>
          <p:nvSpPr>
            <p:cNvPr id="221" name="Rectangle"/>
            <p:cNvSpPr/>
            <p:nvPr/>
          </p:nvSpPr>
          <p:spPr>
            <a:xfrm>
              <a:off x="10414000" y="0"/>
              <a:ext cx="2606874" cy="135533"/>
            </a:xfrm>
            <a:prstGeom prst="rect">
              <a:avLst/>
            </a:prstGeom>
            <a:solidFill>
              <a:srgbClr val="EE8541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>
                <a:lnSpc>
                  <a:spcPct val="80000"/>
                </a:lnSpc>
                <a:defRPr sz="2800" cap="all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DIN Condensed"/>
                </a:defRPr>
              </a:pPr>
              <a:endParaRPr sz="2800"/>
            </a:p>
          </p:txBody>
        </p:sp>
      </p:grpSp>
    </p:spTree>
    <p:extLst>
      <p:ext uri="{BB962C8B-B14F-4D97-AF65-F5344CB8AC3E}">
        <p14:creationId xmlns:p14="http://schemas.microsoft.com/office/powerpoint/2010/main" val="1351889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Pricing</a:t>
            </a:r>
          </a:p>
        </p:txBody>
      </p:sp>
      <p:sp>
        <p:nvSpPr>
          <p:cNvPr id="9" name="Rectangle 8"/>
          <p:cNvSpPr/>
          <p:nvPr/>
        </p:nvSpPr>
        <p:spPr>
          <a:xfrm>
            <a:off x="787400" y="2339400"/>
            <a:ext cx="11734800" cy="6863417"/>
          </a:xfrm>
          <a:prstGeom prst="rect">
            <a:avLst/>
          </a:prstGeom>
        </p:spPr>
        <p:txBody>
          <a:bodyPr>
            <a:spAutoFit/>
          </a:bodyPr>
          <a:lstStyle/>
          <a:p>
            <a:pPr marL="742950" indent="-742950" algn="l">
              <a:buFont typeface="Arial" charset="0"/>
              <a:buChar char="•"/>
              <a:defRPr/>
            </a:pPr>
            <a:r>
              <a:rPr lang="en-US" sz="4400" dirty="0">
                <a:latin typeface="Gill Sans Light"/>
                <a:cs typeface="Gill Sans Light"/>
              </a:rPr>
              <a:t>$1.00 / month per </a:t>
            </a:r>
            <a:r>
              <a:rPr lang="en-US" sz="4400" b="1" dirty="0">
                <a:latin typeface="Gill Sans Light"/>
                <a:cs typeface="Gill Sans Light"/>
              </a:rPr>
              <a:t>local </a:t>
            </a:r>
            <a:r>
              <a:rPr lang="en-US" sz="4400" dirty="0">
                <a:latin typeface="Gill Sans Light"/>
                <a:cs typeface="Gill Sans Light"/>
              </a:rPr>
              <a:t>phone number</a:t>
            </a:r>
          </a:p>
          <a:p>
            <a:pPr marL="742950" indent="-742950" algn="l">
              <a:buFont typeface="Arial" charset="0"/>
              <a:buChar char="•"/>
              <a:defRPr/>
            </a:pPr>
            <a:r>
              <a:rPr lang="en-US" sz="4400" dirty="0">
                <a:latin typeface="Gill Sans Light"/>
                <a:cs typeface="Gill Sans Light"/>
              </a:rPr>
              <a:t>$.0075 per SMS message</a:t>
            </a:r>
          </a:p>
          <a:p>
            <a:pPr marL="742950" indent="-742950" algn="l">
              <a:buFont typeface="Arial" charset="0"/>
              <a:buChar char="•"/>
              <a:defRPr/>
            </a:pPr>
            <a:r>
              <a:rPr lang="en-US" sz="4400" dirty="0">
                <a:latin typeface="Gill Sans Light"/>
                <a:cs typeface="Gill Sans Light"/>
              </a:rPr>
              <a:t>$.02 per MMS (picture </a:t>
            </a:r>
            <a:r>
              <a:rPr lang="mr-IN" sz="4400" dirty="0">
                <a:latin typeface="Gill Sans Light"/>
                <a:cs typeface="Gill Sans Light"/>
              </a:rPr>
              <a:t>–</a:t>
            </a:r>
            <a:r>
              <a:rPr lang="en-US" sz="4400" dirty="0">
                <a:latin typeface="Gill Sans Light"/>
                <a:cs typeface="Gill Sans Light"/>
              </a:rPr>
              <a:t> future)</a:t>
            </a:r>
          </a:p>
          <a:p>
            <a:pPr marL="742950" indent="-742950" algn="l">
              <a:buFont typeface="Arial" charset="0"/>
              <a:buChar char="•"/>
              <a:defRPr/>
            </a:pPr>
            <a:endParaRPr lang="en-US" sz="4400" dirty="0">
              <a:latin typeface="Gill Sans Light"/>
              <a:cs typeface="Gill Sans Light"/>
            </a:endParaRPr>
          </a:p>
          <a:p>
            <a:pPr marL="742950" indent="-742950" algn="l">
              <a:buFont typeface="Arial" charset="0"/>
              <a:buChar char="•"/>
              <a:defRPr/>
            </a:pPr>
            <a:r>
              <a:rPr lang="en-US" sz="4400" dirty="0">
                <a:latin typeface="Gill Sans Light"/>
                <a:cs typeface="Gill Sans Light"/>
              </a:rPr>
              <a:t>If you have branches across multiple area codes, you may want to set up multiple local phone numbers in Twilio </a:t>
            </a:r>
          </a:p>
          <a:p>
            <a:pPr marL="742950" indent="-742950" algn="l">
              <a:buFont typeface="Arial" charset="0"/>
              <a:buChar char="•"/>
              <a:defRPr/>
            </a:pPr>
            <a:r>
              <a:rPr lang="en-US" sz="4400" dirty="0">
                <a:latin typeface="Gill Sans Light"/>
                <a:cs typeface="Gill Sans Light"/>
              </a:rPr>
              <a:t>There is no restriction in use of a single number but your customers may like to receive the notification from an area code they recognize</a:t>
            </a:r>
          </a:p>
        </p:txBody>
      </p:sp>
    </p:spTree>
    <p:extLst>
      <p:ext uri="{BB962C8B-B14F-4D97-AF65-F5344CB8AC3E}">
        <p14:creationId xmlns:p14="http://schemas.microsoft.com/office/powerpoint/2010/main" val="1300576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Pricing</a:t>
            </a:r>
          </a:p>
        </p:txBody>
      </p:sp>
      <p:sp>
        <p:nvSpPr>
          <p:cNvPr id="9" name="Rectangle 8"/>
          <p:cNvSpPr/>
          <p:nvPr/>
        </p:nvSpPr>
        <p:spPr>
          <a:xfrm>
            <a:off x="787400" y="2339400"/>
            <a:ext cx="11734800" cy="6863417"/>
          </a:xfrm>
          <a:prstGeom prst="rect">
            <a:avLst/>
          </a:prstGeom>
        </p:spPr>
        <p:txBody>
          <a:bodyPr>
            <a:spAutoFit/>
          </a:bodyPr>
          <a:lstStyle/>
          <a:p>
            <a:pPr marL="742950" indent="-742950" algn="l">
              <a:buFont typeface="Arial" charset="0"/>
              <a:buChar char="•"/>
              <a:defRPr/>
            </a:pPr>
            <a:r>
              <a:rPr lang="en-US" sz="4400" dirty="0">
                <a:latin typeface="Gill Sans Light"/>
                <a:cs typeface="Gill Sans Light"/>
              </a:rPr>
              <a:t>If you want to utilize a different phone number per branch or territory, use new control file, ”Innovo SigTouch SMS Override for Delivery Notification”</a:t>
            </a:r>
          </a:p>
          <a:p>
            <a:pPr marL="742950" indent="-742950" algn="l">
              <a:buFont typeface="Arial" charset="0"/>
              <a:buChar char="•"/>
              <a:defRPr/>
            </a:pPr>
            <a:r>
              <a:rPr lang="en-US" sz="4400" dirty="0">
                <a:latin typeface="Gill Sans Light"/>
                <a:cs typeface="Gill Sans Light"/>
              </a:rPr>
              <a:t>We use the ship branch of the order to determine if there is an override</a:t>
            </a:r>
          </a:p>
          <a:p>
            <a:pPr algn="l">
              <a:defRPr/>
            </a:pPr>
            <a:endParaRPr lang="en-US" sz="4400" dirty="0">
              <a:latin typeface="Gill Sans Light"/>
              <a:cs typeface="Gill Sans Light"/>
            </a:endParaRPr>
          </a:p>
          <a:p>
            <a:pPr marL="742950" indent="-742950" algn="l">
              <a:buFont typeface="Arial" charset="0"/>
              <a:buChar char="•"/>
              <a:defRPr/>
            </a:pPr>
            <a:r>
              <a:rPr lang="en-US" sz="4400" dirty="0">
                <a:latin typeface="Gill Sans Light"/>
                <a:cs typeface="Gill Sans Light"/>
              </a:rPr>
              <a:t>You must still enter a phone number in the Customer Portal </a:t>
            </a:r>
            <a:r>
              <a:rPr lang="mr-IN" sz="4400" dirty="0">
                <a:latin typeface="Gill Sans Light"/>
                <a:cs typeface="Gill Sans Light"/>
              </a:rPr>
              <a:t>–</a:t>
            </a:r>
            <a:r>
              <a:rPr lang="en-US" sz="4400" dirty="0">
                <a:latin typeface="Gill Sans Light"/>
                <a:cs typeface="Gill Sans Light"/>
              </a:rPr>
              <a:t> this can be the most frequently used number</a:t>
            </a: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12300" y="8470900"/>
            <a:ext cx="31623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9973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Pricing</a:t>
            </a:r>
          </a:p>
        </p:txBody>
      </p:sp>
      <p:sp>
        <p:nvSpPr>
          <p:cNvPr id="9" name="Rectangle 8"/>
          <p:cNvSpPr/>
          <p:nvPr/>
        </p:nvSpPr>
        <p:spPr>
          <a:xfrm>
            <a:off x="787400" y="2339400"/>
            <a:ext cx="11734800" cy="6186309"/>
          </a:xfrm>
          <a:prstGeom prst="rect">
            <a:avLst/>
          </a:prstGeom>
        </p:spPr>
        <p:txBody>
          <a:bodyPr>
            <a:spAutoFit/>
          </a:bodyPr>
          <a:lstStyle/>
          <a:p>
            <a:pPr marL="742950" indent="-742950" algn="l">
              <a:buFont typeface="Arial" charset="0"/>
              <a:buChar char="•"/>
              <a:defRPr/>
            </a:pPr>
            <a:r>
              <a:rPr lang="en-US" sz="4400" dirty="0">
                <a:latin typeface="Gill Sans Light"/>
                <a:cs typeface="Gill Sans Light"/>
              </a:rPr>
              <a:t>Monthly fee = $1.00</a:t>
            </a:r>
          </a:p>
          <a:p>
            <a:pPr marL="742950" indent="-742950" algn="l">
              <a:buFont typeface="Arial" charset="0"/>
              <a:buChar char="•"/>
              <a:defRPr/>
            </a:pPr>
            <a:r>
              <a:rPr lang="en-US" sz="4400" dirty="0">
                <a:latin typeface="Gill Sans Light"/>
                <a:cs typeface="Gill Sans Light"/>
              </a:rPr>
              <a:t>If you had 10 trucks &amp; 25 deliveries, that would equal 10 * 25 * .0075 = $1.875 / day</a:t>
            </a:r>
          </a:p>
          <a:p>
            <a:pPr marL="742950" indent="-742950" algn="l">
              <a:buFont typeface="Arial" charset="0"/>
              <a:buChar char="•"/>
              <a:defRPr/>
            </a:pPr>
            <a:r>
              <a:rPr lang="en-US" sz="4400" dirty="0">
                <a:latin typeface="Gill Sans Light"/>
                <a:cs typeface="Gill Sans Light"/>
              </a:rPr>
              <a:t>If you deliver 22 days of the month, that would equal 22 * 1.875 = $41.25 + $1.00 = </a:t>
            </a:r>
            <a:r>
              <a:rPr lang="en-US" sz="4400" b="1" dirty="0">
                <a:latin typeface="Gill Sans Light"/>
                <a:cs typeface="Gill Sans Light"/>
              </a:rPr>
              <a:t>$42.25 / month</a:t>
            </a:r>
          </a:p>
          <a:p>
            <a:pPr algn="l">
              <a:defRPr/>
            </a:pPr>
            <a:endParaRPr lang="en-US" sz="4400" b="1" dirty="0">
              <a:latin typeface="Gill Sans Light"/>
              <a:cs typeface="Gill Sans Light"/>
            </a:endParaRPr>
          </a:p>
          <a:p>
            <a:pPr marL="742950" indent="-742950" algn="l">
              <a:buFont typeface="Arial" charset="0"/>
              <a:buChar char="•"/>
              <a:defRPr/>
            </a:pPr>
            <a:r>
              <a:rPr lang="en-US" sz="4400" dirty="0">
                <a:latin typeface="Gill Sans Light"/>
                <a:cs typeface="Gill Sans Light"/>
              </a:rPr>
              <a:t>If you had 4 trucks, the cost would be </a:t>
            </a:r>
            <a:r>
              <a:rPr lang="en-US" sz="4400" b="1" dirty="0">
                <a:latin typeface="Gill Sans Light"/>
                <a:cs typeface="Gill Sans Light"/>
              </a:rPr>
              <a:t>$17.50 / month</a:t>
            </a: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12300" y="8470900"/>
            <a:ext cx="31623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595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Text Notifications</a:t>
            </a:r>
          </a:p>
        </p:txBody>
      </p:sp>
      <p:sp>
        <p:nvSpPr>
          <p:cNvPr id="9" name="Rectangle 8"/>
          <p:cNvSpPr/>
          <p:nvPr/>
        </p:nvSpPr>
        <p:spPr>
          <a:xfrm>
            <a:off x="787400" y="2339400"/>
            <a:ext cx="11734800" cy="2800767"/>
          </a:xfrm>
          <a:prstGeom prst="rect">
            <a:avLst/>
          </a:prstGeom>
        </p:spPr>
        <p:txBody>
          <a:bodyPr>
            <a:spAutoFit/>
          </a:bodyPr>
          <a:lstStyle/>
          <a:p>
            <a:pPr marL="742950" indent="-742950" algn="l">
              <a:buFont typeface="Arial" charset="0"/>
              <a:buChar char="•"/>
              <a:defRPr/>
            </a:pPr>
            <a:r>
              <a:rPr lang="en-US" sz="4400" dirty="0">
                <a:latin typeface="Gill Sans Light"/>
                <a:cs typeface="Gill Sans Light"/>
              </a:rPr>
              <a:t>In Eclipse, you will store the customer’s cell phone number in the Innovo Mobile Customer Authorization UD screen located in Customer Maintenance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25600" y="5149999"/>
            <a:ext cx="6858000" cy="3739920"/>
          </a:xfrm>
          <a:prstGeom prst="rect">
            <a:avLst/>
          </a:prstGeom>
        </p:spPr>
      </p:pic>
      <p:sp>
        <p:nvSpPr>
          <p:cNvPr id="6" name="Left Arrow 5"/>
          <p:cNvSpPr/>
          <p:nvPr/>
        </p:nvSpPr>
        <p:spPr bwMode="auto">
          <a:xfrm>
            <a:off x="6508750" y="7650397"/>
            <a:ext cx="3733800" cy="426803"/>
          </a:xfrm>
          <a:prstGeom prst="leftArrow">
            <a:avLst/>
          </a:prstGeom>
          <a:solidFill>
            <a:srgbClr val="C00000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12300" y="8470900"/>
            <a:ext cx="31623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7444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Text Notifications</a:t>
            </a:r>
          </a:p>
        </p:txBody>
      </p:sp>
      <p:sp>
        <p:nvSpPr>
          <p:cNvPr id="9" name="Rectangle 8"/>
          <p:cNvSpPr/>
          <p:nvPr/>
        </p:nvSpPr>
        <p:spPr>
          <a:xfrm>
            <a:off x="787400" y="2339400"/>
            <a:ext cx="11734800" cy="6863417"/>
          </a:xfrm>
          <a:prstGeom prst="rect">
            <a:avLst/>
          </a:prstGeom>
        </p:spPr>
        <p:txBody>
          <a:bodyPr>
            <a:spAutoFit/>
          </a:bodyPr>
          <a:lstStyle/>
          <a:p>
            <a:pPr marL="742950" indent="-742950" algn="l">
              <a:buFont typeface="Arial" charset="0"/>
              <a:buChar char="•"/>
              <a:defRPr/>
            </a:pPr>
            <a:r>
              <a:rPr lang="en-US" sz="4400" dirty="0">
                <a:latin typeface="Gill Sans Light"/>
                <a:cs typeface="Gill Sans Light"/>
              </a:rPr>
              <a:t>We do provide a UD screen that you can assign to Sales Order Entry to allow users to override the customer’s cell number at the order level</a:t>
            </a:r>
          </a:p>
          <a:p>
            <a:pPr marL="1200150" lvl="1" indent="-742950" algn="l">
              <a:buFont typeface="Arial" charset="0"/>
              <a:buChar char="•"/>
              <a:defRPr/>
            </a:pPr>
            <a:r>
              <a:rPr lang="en-US" sz="4400" dirty="0">
                <a:latin typeface="Gill Sans Light"/>
                <a:cs typeface="Gill Sans Light"/>
              </a:rPr>
              <a:t>You will need to manually add this to an F-Key in Eterm or Solar</a:t>
            </a:r>
          </a:p>
          <a:p>
            <a:pPr marL="1200150" lvl="1" indent="-742950" algn="l">
              <a:buFont typeface="Arial" charset="0"/>
              <a:buChar char="•"/>
              <a:defRPr/>
            </a:pPr>
            <a:r>
              <a:rPr lang="en-US" sz="4400" dirty="0">
                <a:latin typeface="Gill Sans Light"/>
                <a:cs typeface="Gill Sans Light"/>
              </a:rPr>
              <a:t>From the SOE screen (body, status, or header), invoke the Alt-F12 (Eterm) or Ctrl-F12 (Solar) keys and assign the UD screen and Pass ID</a:t>
            </a:r>
          </a:p>
          <a:p>
            <a:pPr marL="1200150" lvl="1" indent="-742950" algn="l">
              <a:buFont typeface="Arial" charset="0"/>
              <a:buChar char="•"/>
              <a:defRPr/>
            </a:pPr>
            <a:endParaRPr lang="en-US" sz="4400" dirty="0">
              <a:latin typeface="Gill Sans Light"/>
              <a:cs typeface="Gill Sans Light"/>
            </a:endParaRPr>
          </a:p>
          <a:p>
            <a:pPr marL="742950" indent="-742950" algn="l">
              <a:buFont typeface="Arial" charset="0"/>
              <a:buChar char="•"/>
              <a:defRPr/>
            </a:pPr>
            <a:endParaRPr lang="en-US" sz="4400" dirty="0">
              <a:latin typeface="Gill Sans Light"/>
              <a:cs typeface="Gill Sans Light"/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12300" y="8470900"/>
            <a:ext cx="31623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4440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Text Notifications</a:t>
            </a:r>
          </a:p>
        </p:txBody>
      </p:sp>
      <p:sp>
        <p:nvSpPr>
          <p:cNvPr id="9" name="Rectangle 8"/>
          <p:cNvSpPr/>
          <p:nvPr/>
        </p:nvSpPr>
        <p:spPr>
          <a:xfrm>
            <a:off x="787400" y="2339400"/>
            <a:ext cx="11734800" cy="2123658"/>
          </a:xfrm>
          <a:prstGeom prst="rect">
            <a:avLst/>
          </a:prstGeom>
        </p:spPr>
        <p:txBody>
          <a:bodyPr>
            <a:spAutoFit/>
          </a:bodyPr>
          <a:lstStyle/>
          <a:p>
            <a:pPr marL="742950" indent="-742950" algn="l">
              <a:buFont typeface="Arial" charset="0"/>
              <a:buChar char="•"/>
              <a:defRPr/>
            </a:pPr>
            <a:r>
              <a:rPr lang="en-US" sz="4400" dirty="0">
                <a:latin typeface="Gill Sans Light"/>
                <a:cs typeface="Gill Sans Light"/>
              </a:rPr>
              <a:t>In this example, the user will invoke Alt-F2 (Eterm) or Ctrl-F2 (Solar) while in the order  </a:t>
            </a:r>
          </a:p>
          <a:p>
            <a:pPr marL="742950" indent="-742950" algn="l">
              <a:buFont typeface="Arial" charset="0"/>
              <a:buChar char="•"/>
              <a:defRPr/>
            </a:pPr>
            <a:endParaRPr lang="en-US" sz="4400" dirty="0">
              <a:latin typeface="Gill Sans Light"/>
              <a:cs typeface="Gill Sans Ligh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01800" y="3831770"/>
            <a:ext cx="5181600" cy="3244293"/>
          </a:xfrm>
          <a:prstGeom prst="rect">
            <a:avLst/>
          </a:prstGeom>
        </p:spPr>
      </p:pic>
      <p:sp>
        <p:nvSpPr>
          <p:cNvPr id="6" name="Left Arrow 5"/>
          <p:cNvSpPr/>
          <p:nvPr/>
        </p:nvSpPr>
        <p:spPr bwMode="auto">
          <a:xfrm rot="8352644">
            <a:off x="760707" y="5219807"/>
            <a:ext cx="1908647" cy="426803"/>
          </a:xfrm>
          <a:prstGeom prst="leftArrow">
            <a:avLst/>
          </a:prstGeom>
          <a:solidFill>
            <a:srgbClr val="C00000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2787" y="7391400"/>
            <a:ext cx="8547100" cy="17399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690840" y="4057694"/>
            <a:ext cx="3831360" cy="3170099"/>
          </a:xfrm>
          <a:prstGeom prst="rect">
            <a:avLst/>
          </a:prstGeom>
          <a:noFill/>
          <a:ln w="15875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marL="342900" indent="-342900" algn="l">
              <a:buFont typeface="Arial" charset="0"/>
              <a:buChar char="•"/>
            </a:pPr>
            <a:r>
              <a:rPr lang="en-US" sz="2500" dirty="0"/>
              <a:t>Enter the phone number (you can enter the 1 but it is not required)</a:t>
            </a:r>
          </a:p>
          <a:p>
            <a:pPr marL="342900" indent="-342900" algn="l">
              <a:buFont typeface="Arial" charset="0"/>
              <a:buChar char="•"/>
            </a:pPr>
            <a:r>
              <a:rPr lang="en-US" sz="2500" dirty="0"/>
              <a:t>You can also disable an order from text messaging if the customer has a default cell assigned</a:t>
            </a:r>
          </a:p>
        </p:txBody>
      </p:sp>
      <p:sp>
        <p:nvSpPr>
          <p:cNvPr id="11" name="Left Arrow 10"/>
          <p:cNvSpPr/>
          <p:nvPr/>
        </p:nvSpPr>
        <p:spPr bwMode="auto">
          <a:xfrm rot="19723623">
            <a:off x="9174096" y="7329729"/>
            <a:ext cx="1908647" cy="426803"/>
          </a:xfrm>
          <a:prstGeom prst="leftArrow">
            <a:avLst/>
          </a:prstGeom>
          <a:solidFill>
            <a:srgbClr val="C00000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7389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Email Notifications</a:t>
            </a:r>
          </a:p>
        </p:txBody>
      </p:sp>
      <p:sp>
        <p:nvSpPr>
          <p:cNvPr id="9" name="Rectangle 8"/>
          <p:cNvSpPr/>
          <p:nvPr/>
        </p:nvSpPr>
        <p:spPr>
          <a:xfrm>
            <a:off x="787400" y="2339400"/>
            <a:ext cx="11734800" cy="7540526"/>
          </a:xfrm>
          <a:prstGeom prst="rect">
            <a:avLst/>
          </a:prstGeom>
        </p:spPr>
        <p:txBody>
          <a:bodyPr>
            <a:spAutoFit/>
          </a:bodyPr>
          <a:lstStyle/>
          <a:p>
            <a:pPr marL="742950" indent="-742950" algn="l">
              <a:buFont typeface="Arial" charset="0"/>
              <a:buChar char="•"/>
              <a:defRPr/>
            </a:pPr>
            <a:r>
              <a:rPr lang="en-US" sz="4400" dirty="0">
                <a:latin typeface="Gill Sans Light"/>
                <a:cs typeface="Gill Sans Light"/>
              </a:rPr>
              <a:t>New Activity Trigger, </a:t>
            </a:r>
            <a:r>
              <a:rPr lang="en-US" sz="4400" b="1" dirty="0">
                <a:latin typeface="Gill Sans Light"/>
                <a:cs typeface="Gill Sans Light"/>
              </a:rPr>
              <a:t>Innovo Delivery Notification</a:t>
            </a:r>
            <a:r>
              <a:rPr lang="en-US" sz="4400" dirty="0">
                <a:latin typeface="Gill Sans Light"/>
                <a:cs typeface="Gill Sans Light"/>
              </a:rPr>
              <a:t> that you will assign at the customer level (normal hierarchy rules respected for checking ship-to and then bill-to)</a:t>
            </a:r>
          </a:p>
          <a:p>
            <a:pPr marL="742950" indent="-742950" algn="l">
              <a:buFont typeface="Arial" charset="0"/>
              <a:buChar char="•"/>
              <a:defRPr/>
            </a:pPr>
            <a:endParaRPr lang="en-US" sz="4400" dirty="0">
              <a:latin typeface="Gill Sans Light"/>
              <a:cs typeface="Gill Sans Light"/>
            </a:endParaRPr>
          </a:p>
          <a:p>
            <a:pPr marL="742950" indent="-742950" algn="l">
              <a:buFont typeface="Arial" charset="0"/>
              <a:buChar char="•"/>
              <a:defRPr/>
            </a:pPr>
            <a:r>
              <a:rPr lang="en-US" sz="4400" dirty="0">
                <a:latin typeface="Gill Sans Light"/>
                <a:cs typeface="Gill Sans Light"/>
              </a:rPr>
              <a:t>Enter in all email header information</a:t>
            </a:r>
          </a:p>
          <a:p>
            <a:pPr marL="1200150" lvl="1" indent="-742950" algn="l">
              <a:buFont typeface="Arial" charset="0"/>
              <a:buChar char="•"/>
              <a:defRPr/>
            </a:pPr>
            <a:r>
              <a:rPr lang="en-US" sz="4400" dirty="0">
                <a:latin typeface="Gill Sans Light"/>
                <a:cs typeface="Gill Sans Light"/>
              </a:rPr>
              <a:t>To, CC, BCC, Subject</a:t>
            </a:r>
          </a:p>
          <a:p>
            <a:pPr lvl="1" algn="l">
              <a:defRPr/>
            </a:pPr>
            <a:endParaRPr lang="en-US" sz="4400" dirty="0">
              <a:latin typeface="Gill Sans Light"/>
              <a:cs typeface="Gill Sans Light"/>
            </a:endParaRPr>
          </a:p>
          <a:p>
            <a:pPr marL="742950" indent="-742950" algn="l">
              <a:buFont typeface="Arial" charset="0"/>
              <a:buChar char="•"/>
              <a:defRPr/>
            </a:pPr>
            <a:r>
              <a:rPr lang="en-US" sz="4400" dirty="0">
                <a:latin typeface="Gill Sans Light"/>
                <a:cs typeface="Gill Sans Light"/>
              </a:rPr>
              <a:t>Body of email will be defined in the portal</a:t>
            </a:r>
          </a:p>
          <a:p>
            <a:pPr marL="742950" indent="-742950" algn="l">
              <a:buFont typeface="Arial" charset="0"/>
              <a:buChar char="•"/>
              <a:defRPr/>
            </a:pPr>
            <a:endParaRPr lang="en-US" sz="4400" dirty="0">
              <a:latin typeface="Gill Sans Light"/>
              <a:cs typeface="Gill Sans Light"/>
            </a:endParaRPr>
          </a:p>
          <a:p>
            <a:pPr marL="742950" indent="-742950" algn="l">
              <a:buFont typeface="Arial" charset="0"/>
              <a:buChar char="•"/>
              <a:defRPr/>
            </a:pPr>
            <a:endParaRPr lang="en-US" sz="4400" dirty="0">
              <a:latin typeface="Gill Sans Light"/>
              <a:cs typeface="Gill Sans Light"/>
            </a:endParaRPr>
          </a:p>
        </p:txBody>
      </p:sp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12300" y="8470900"/>
            <a:ext cx="31623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1016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Email Notifications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11400" y="1943100"/>
            <a:ext cx="7848600" cy="438675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87600" y="7110548"/>
            <a:ext cx="7734300" cy="1728652"/>
          </a:xfrm>
          <a:prstGeom prst="rect">
            <a:avLst/>
          </a:prstGeom>
        </p:spPr>
      </p:pic>
      <p:sp>
        <p:nvSpPr>
          <p:cNvPr id="8" name="Left Arrow 7"/>
          <p:cNvSpPr/>
          <p:nvPr/>
        </p:nvSpPr>
        <p:spPr bwMode="auto">
          <a:xfrm rot="2292783">
            <a:off x="5134510" y="3607351"/>
            <a:ext cx="1908647" cy="426803"/>
          </a:xfrm>
          <a:prstGeom prst="leftArrow">
            <a:avLst/>
          </a:prstGeom>
          <a:solidFill>
            <a:srgbClr val="C00000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1" name="Left Arrow 10"/>
          <p:cNvSpPr/>
          <p:nvPr/>
        </p:nvSpPr>
        <p:spPr bwMode="auto">
          <a:xfrm rot="5400000">
            <a:off x="4229341" y="6468088"/>
            <a:ext cx="858120" cy="426803"/>
          </a:xfrm>
          <a:prstGeom prst="leftArrow">
            <a:avLst/>
          </a:prstGeom>
          <a:solidFill>
            <a:srgbClr val="C00000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0446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Email Notifications</a:t>
            </a:r>
          </a:p>
        </p:txBody>
      </p:sp>
      <p:sp>
        <p:nvSpPr>
          <p:cNvPr id="9" name="Rectangle 8"/>
          <p:cNvSpPr/>
          <p:nvPr/>
        </p:nvSpPr>
        <p:spPr>
          <a:xfrm>
            <a:off x="787400" y="2339400"/>
            <a:ext cx="11734800" cy="6863417"/>
          </a:xfrm>
          <a:prstGeom prst="rect">
            <a:avLst/>
          </a:prstGeom>
        </p:spPr>
        <p:txBody>
          <a:bodyPr>
            <a:spAutoFit/>
          </a:bodyPr>
          <a:lstStyle/>
          <a:p>
            <a:pPr marL="742950" indent="-742950" algn="l">
              <a:buFont typeface="Arial" charset="0"/>
              <a:buChar char="•"/>
              <a:defRPr/>
            </a:pPr>
            <a:r>
              <a:rPr lang="en-US" sz="4400" dirty="0">
                <a:latin typeface="Gill Sans Light"/>
                <a:cs typeface="Gill Sans Light"/>
              </a:rPr>
              <a:t>Define body of email in the Customer Portal</a:t>
            </a:r>
          </a:p>
          <a:p>
            <a:pPr marL="742950" indent="-742950" algn="l">
              <a:buFont typeface="Arial" charset="0"/>
              <a:buChar char="•"/>
              <a:defRPr/>
            </a:pPr>
            <a:r>
              <a:rPr lang="en-US" sz="4400" dirty="0">
                <a:latin typeface="Gill Sans Light"/>
                <a:cs typeface="Gill Sans Light"/>
              </a:rPr>
              <a:t>Manage -&gt; Content</a:t>
            </a:r>
          </a:p>
          <a:p>
            <a:pPr marL="742950" indent="-742950" algn="l">
              <a:buFont typeface="Arial" charset="0"/>
              <a:buChar char="•"/>
              <a:defRPr/>
            </a:pPr>
            <a:r>
              <a:rPr lang="en-US" sz="4400" dirty="0">
                <a:latin typeface="Gill Sans Light"/>
                <a:cs typeface="Gill Sans Light"/>
              </a:rPr>
              <a:t>Create an Email Template called </a:t>
            </a:r>
            <a:r>
              <a:rPr lang="en-US" sz="4400" b="1" dirty="0">
                <a:latin typeface="Gill Sans Light"/>
                <a:cs typeface="Gill Sans Light"/>
              </a:rPr>
              <a:t>DeliveryNotification </a:t>
            </a:r>
            <a:r>
              <a:rPr lang="en-US" sz="4400" dirty="0">
                <a:latin typeface="Gill Sans Light"/>
                <a:cs typeface="Gill Sans Light"/>
              </a:rPr>
              <a:t>that will be used for all notifications unless you have a branch override </a:t>
            </a:r>
          </a:p>
          <a:p>
            <a:pPr marL="742950" indent="-742950" algn="l">
              <a:buFont typeface="Arial" charset="0"/>
              <a:buChar char="•"/>
              <a:defRPr/>
            </a:pPr>
            <a:r>
              <a:rPr lang="en-US" sz="4400" dirty="0">
                <a:latin typeface="Gill Sans Light"/>
                <a:cs typeface="Gill Sans Light"/>
              </a:rPr>
              <a:t>If you want to create branch / territory specific override templates, define the template names in new control file, “Innovo SigTouch Template for Delivery Notifications”</a:t>
            </a:r>
          </a:p>
        </p:txBody>
      </p:sp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12300" y="8470900"/>
            <a:ext cx="31623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989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Email Notifications</a:t>
            </a:r>
          </a:p>
        </p:txBody>
      </p:sp>
      <p:sp>
        <p:nvSpPr>
          <p:cNvPr id="9" name="Rectangle 8"/>
          <p:cNvSpPr/>
          <p:nvPr/>
        </p:nvSpPr>
        <p:spPr>
          <a:xfrm>
            <a:off x="787400" y="2339400"/>
            <a:ext cx="11734800" cy="4154984"/>
          </a:xfrm>
          <a:prstGeom prst="rect">
            <a:avLst/>
          </a:prstGeom>
        </p:spPr>
        <p:txBody>
          <a:bodyPr>
            <a:spAutoFit/>
          </a:bodyPr>
          <a:lstStyle/>
          <a:p>
            <a:pPr marL="742950" indent="-742950" algn="l">
              <a:buFont typeface="Arial" charset="0"/>
              <a:buChar char="•"/>
              <a:defRPr/>
            </a:pPr>
            <a:r>
              <a:rPr lang="en-US" sz="4400" dirty="0">
                <a:latin typeface="Gill Sans Light"/>
                <a:cs typeface="Gill Sans Light"/>
              </a:rPr>
              <a:t>If the system cannot find the appropriate template name defined in the Customer Portal, a delivery notification email will not be sent. </a:t>
            </a:r>
          </a:p>
          <a:p>
            <a:pPr marL="742950" indent="-742950" algn="l">
              <a:buFont typeface="Arial" charset="0"/>
              <a:buChar char="•"/>
              <a:defRPr/>
            </a:pPr>
            <a:endParaRPr lang="en-US" sz="4400" dirty="0">
              <a:latin typeface="Gill Sans Light"/>
              <a:cs typeface="Gill Sans Light"/>
            </a:endParaRPr>
          </a:p>
          <a:p>
            <a:pPr marL="742950" indent="-742950" algn="l">
              <a:buFont typeface="Arial" charset="0"/>
              <a:buChar char="•"/>
              <a:defRPr/>
            </a:pPr>
            <a:r>
              <a:rPr lang="en-US" sz="4400" dirty="0">
                <a:latin typeface="Gill Sans Light"/>
                <a:cs typeface="Gill Sans Light"/>
              </a:rPr>
              <a:t>We use the ship branch of the order to determine if there is an override.</a:t>
            </a: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12300" y="8470900"/>
            <a:ext cx="31623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3915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Delivery Notifications</a:t>
            </a:r>
          </a:p>
        </p:txBody>
      </p:sp>
      <p:sp>
        <p:nvSpPr>
          <p:cNvPr id="9" name="Rectangle 8"/>
          <p:cNvSpPr/>
          <p:nvPr/>
        </p:nvSpPr>
        <p:spPr>
          <a:xfrm>
            <a:off x="787400" y="2339400"/>
            <a:ext cx="11734800" cy="6863417"/>
          </a:xfrm>
          <a:prstGeom prst="rect">
            <a:avLst/>
          </a:prstGeom>
        </p:spPr>
        <p:txBody>
          <a:bodyPr>
            <a:spAutoFit/>
          </a:bodyPr>
          <a:lstStyle/>
          <a:p>
            <a:pPr marL="571500" indent="-571500" algn="l">
              <a:buFont typeface="Arial" charset="0"/>
              <a:buChar char="•"/>
              <a:defRPr/>
            </a:pPr>
            <a:r>
              <a:rPr lang="en-US" sz="4400" dirty="0">
                <a:latin typeface="Gill Sans Light"/>
                <a:cs typeface="Gill Sans Light"/>
              </a:rPr>
              <a:t>There are now three types of notifications you can enable once a stop has been completed</a:t>
            </a:r>
          </a:p>
          <a:p>
            <a:pPr marL="1485900" lvl="2" indent="-571500" algn="l">
              <a:buFont typeface="Arial" charset="0"/>
              <a:buChar char="•"/>
              <a:defRPr/>
            </a:pPr>
            <a:r>
              <a:rPr lang="en-US" sz="4400" dirty="0">
                <a:latin typeface="Gill Sans Light"/>
                <a:cs typeface="Gill Sans Light"/>
              </a:rPr>
              <a:t>Push</a:t>
            </a:r>
          </a:p>
          <a:p>
            <a:pPr marL="1485900" lvl="2" indent="-571500" algn="l">
              <a:buFont typeface="Arial" charset="0"/>
              <a:buChar char="•"/>
              <a:defRPr/>
            </a:pPr>
            <a:r>
              <a:rPr lang="en-US" sz="4400" dirty="0">
                <a:latin typeface="Gill Sans Light"/>
                <a:cs typeface="Gill Sans Light"/>
              </a:rPr>
              <a:t>Text</a:t>
            </a:r>
          </a:p>
          <a:p>
            <a:pPr marL="1485900" lvl="2" indent="-571500" algn="l">
              <a:buFont typeface="Arial" charset="0"/>
              <a:buChar char="•"/>
              <a:defRPr/>
            </a:pPr>
            <a:r>
              <a:rPr lang="en-US" sz="4400" dirty="0">
                <a:latin typeface="Gill Sans Light"/>
                <a:cs typeface="Gill Sans Light"/>
              </a:rPr>
              <a:t>Email</a:t>
            </a:r>
          </a:p>
          <a:p>
            <a:pPr marL="571500" indent="-571500" algn="l">
              <a:buFont typeface="Arial" charset="0"/>
              <a:buChar char="•"/>
              <a:defRPr/>
            </a:pPr>
            <a:r>
              <a:rPr lang="en-US" sz="4400" dirty="0">
                <a:latin typeface="Gill Sans Light"/>
                <a:cs typeface="Gill Sans Light"/>
              </a:rPr>
              <a:t>You can set up your customers to receive all three, a combination, or only their preferred type</a:t>
            </a:r>
          </a:p>
          <a:p>
            <a:pPr algn="l">
              <a:defRPr/>
            </a:pPr>
            <a:endParaRPr lang="en-US" sz="4400" dirty="0">
              <a:latin typeface="Gill Sans Light"/>
              <a:cs typeface="Gill Sans Light"/>
            </a:endParaRPr>
          </a:p>
          <a:p>
            <a:pPr marL="571500" indent="-571500" algn="l">
              <a:buFont typeface="Arial" charset="0"/>
              <a:buChar char="•"/>
              <a:defRPr/>
            </a:pPr>
            <a:r>
              <a:rPr lang="en-US" sz="4400" dirty="0">
                <a:latin typeface="Gill Sans Light"/>
                <a:cs typeface="Gill Sans Light"/>
              </a:rPr>
              <a:t>Push notifications are only available to those customers that have OE Touch</a:t>
            </a:r>
          </a:p>
        </p:txBody>
      </p:sp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12300" y="8470900"/>
            <a:ext cx="31623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2516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Email Notifications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7100" y="1797366"/>
            <a:ext cx="8915400" cy="467963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25600" y="6629400"/>
            <a:ext cx="9982200" cy="2785378"/>
          </a:xfrm>
          <a:prstGeom prst="rect">
            <a:avLst/>
          </a:prstGeom>
          <a:noFill/>
          <a:ln w="15875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US" sz="2500" dirty="0"/>
              <a:t>The following tokens are supported in the template:</a:t>
            </a:r>
          </a:p>
          <a:p>
            <a:pPr marL="342900" indent="-342900" algn="l">
              <a:buFont typeface="Arial" charset="0"/>
              <a:buChar char="•"/>
            </a:pPr>
            <a:r>
              <a:rPr lang="en-US" sz="2500" dirty="0"/>
              <a:t>@company (name of your company)</a:t>
            </a:r>
          </a:p>
          <a:p>
            <a:pPr marL="342900" indent="-342900" algn="l">
              <a:buFont typeface="Arial" charset="0"/>
              <a:buChar char="•"/>
            </a:pPr>
            <a:r>
              <a:rPr lang="en-US" sz="2500" dirty="0"/>
              <a:t>@username (name of the ship-to customer defined in Eclipse)</a:t>
            </a:r>
          </a:p>
          <a:p>
            <a:pPr marL="342900" indent="-342900" algn="l">
              <a:buFont typeface="Arial" charset="0"/>
              <a:buChar char="•"/>
            </a:pPr>
            <a:r>
              <a:rPr lang="en-US" sz="2500" dirty="0"/>
              <a:t>@order (order.invoice)</a:t>
            </a:r>
          </a:p>
          <a:p>
            <a:pPr marL="342900" indent="-342900" algn="l">
              <a:buFont typeface="Arial" charset="0"/>
              <a:buChar char="•"/>
            </a:pPr>
            <a:r>
              <a:rPr lang="en-US" sz="2500" dirty="0"/>
              <a:t>@poNumber (purchase order number)</a:t>
            </a:r>
          </a:p>
          <a:p>
            <a:pPr marL="342900" indent="-342900" algn="l">
              <a:buFont typeface="Arial" charset="0"/>
              <a:buChar char="•"/>
            </a:pPr>
            <a:r>
              <a:rPr lang="en-US" sz="2500" dirty="0"/>
              <a:t>@signedBy (signed by user entered in Signature Touch)</a:t>
            </a:r>
          </a:p>
          <a:p>
            <a:pPr marL="342900" indent="-342900" algn="l">
              <a:buFont typeface="Arial" charset="0"/>
              <a:buChar char="•"/>
            </a:pPr>
            <a:r>
              <a:rPr lang="en-US" sz="2500" dirty="0"/>
              <a:t>@signedAt (address where the order was signed, if connected at signing)</a:t>
            </a:r>
          </a:p>
        </p:txBody>
      </p:sp>
    </p:spTree>
    <p:extLst>
      <p:ext uri="{BB962C8B-B14F-4D97-AF65-F5344CB8AC3E}">
        <p14:creationId xmlns:p14="http://schemas.microsoft.com/office/powerpoint/2010/main" val="68804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Push Notifications</a:t>
            </a:r>
          </a:p>
        </p:txBody>
      </p:sp>
      <p:sp>
        <p:nvSpPr>
          <p:cNvPr id="9" name="Rectangle 8"/>
          <p:cNvSpPr/>
          <p:nvPr/>
        </p:nvSpPr>
        <p:spPr>
          <a:xfrm>
            <a:off x="787400" y="2339400"/>
            <a:ext cx="11734800" cy="4154984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>
              <a:defRPr/>
            </a:pPr>
            <a:r>
              <a:rPr lang="en-US" sz="4400" dirty="0">
                <a:latin typeface="Gill Sans Light"/>
                <a:cs typeface="Gill Sans Light"/>
              </a:rPr>
              <a:t>To send your customer a push notification when their order has been delivered,</a:t>
            </a:r>
          </a:p>
          <a:p>
            <a:pPr marL="571500" indent="-571500" algn="l">
              <a:buFont typeface="Arial" charset="0"/>
              <a:buChar char="•"/>
              <a:defRPr/>
            </a:pPr>
            <a:endParaRPr lang="en-US" sz="4400" dirty="0">
              <a:latin typeface="Gill Sans Light"/>
              <a:cs typeface="Gill Sans Light"/>
            </a:endParaRPr>
          </a:p>
          <a:p>
            <a:pPr marL="742950" indent="-742950" algn="l">
              <a:buFont typeface="Arial" charset="0"/>
              <a:buChar char="•"/>
              <a:defRPr/>
            </a:pPr>
            <a:r>
              <a:rPr lang="en-US" sz="4400" dirty="0">
                <a:latin typeface="Gill Sans Light"/>
                <a:cs typeface="Gill Sans Light"/>
              </a:rPr>
              <a:t>Enable the contact to receive ”Delivery Notifications”</a:t>
            </a:r>
          </a:p>
          <a:p>
            <a:pPr marL="742950" indent="-742950" algn="l">
              <a:buFont typeface="Arial" charset="0"/>
              <a:buChar char="•"/>
              <a:defRPr/>
            </a:pPr>
            <a:r>
              <a:rPr lang="en-US" sz="4400" dirty="0">
                <a:latin typeface="Gill Sans Light"/>
                <a:cs typeface="Gill Sans Light"/>
              </a:rPr>
              <a:t>Ensure device is enabled for Push Notifications</a:t>
            </a: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12300" y="8470900"/>
            <a:ext cx="31623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743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Push Notifications</a:t>
            </a:r>
          </a:p>
        </p:txBody>
      </p:sp>
      <p:sp>
        <p:nvSpPr>
          <p:cNvPr id="9" name="Rectangle 8"/>
          <p:cNvSpPr/>
          <p:nvPr/>
        </p:nvSpPr>
        <p:spPr>
          <a:xfrm>
            <a:off x="787400" y="2339400"/>
            <a:ext cx="11734800" cy="1446550"/>
          </a:xfrm>
          <a:prstGeom prst="rect">
            <a:avLst/>
          </a:prstGeom>
        </p:spPr>
        <p:txBody>
          <a:bodyPr>
            <a:spAutoFit/>
          </a:bodyPr>
          <a:lstStyle/>
          <a:p>
            <a:pPr marL="742950" indent="-742950" algn="l">
              <a:buFont typeface="Arial" charset="0"/>
              <a:buChar char="•"/>
              <a:defRPr/>
            </a:pPr>
            <a:r>
              <a:rPr lang="en-US" sz="4400" dirty="0">
                <a:latin typeface="Gill Sans Light"/>
                <a:cs typeface="Gill Sans Light"/>
              </a:rPr>
              <a:t>Enable the contact to receive ”Delivery Notifications”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7000" y="3810001"/>
            <a:ext cx="6781800" cy="2916134"/>
          </a:xfrm>
          <a:prstGeom prst="rect">
            <a:avLst/>
          </a:prstGeom>
        </p:spPr>
      </p:pic>
      <p:sp>
        <p:nvSpPr>
          <p:cNvPr id="8" name="Left Arrow 7"/>
          <p:cNvSpPr/>
          <p:nvPr/>
        </p:nvSpPr>
        <p:spPr bwMode="auto">
          <a:xfrm rot="2246117">
            <a:off x="6445239" y="6683510"/>
            <a:ext cx="1074783" cy="426803"/>
          </a:xfrm>
          <a:prstGeom prst="leftArrow">
            <a:avLst/>
          </a:prstGeom>
          <a:solidFill>
            <a:srgbClr val="C00000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7078" y="7605596"/>
            <a:ext cx="6114644" cy="1503844"/>
          </a:xfrm>
          <a:prstGeom prst="rect">
            <a:avLst/>
          </a:prstGeom>
        </p:spPr>
      </p:pic>
      <p:sp>
        <p:nvSpPr>
          <p:cNvPr id="11" name="Left Arrow 10"/>
          <p:cNvSpPr/>
          <p:nvPr/>
        </p:nvSpPr>
        <p:spPr bwMode="auto">
          <a:xfrm>
            <a:off x="7416800" y="8610600"/>
            <a:ext cx="3200400" cy="426803"/>
          </a:xfrm>
          <a:prstGeom prst="leftArrow">
            <a:avLst/>
          </a:prstGeom>
          <a:solidFill>
            <a:srgbClr val="C00000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040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Push Notifications</a:t>
            </a:r>
          </a:p>
        </p:txBody>
      </p:sp>
      <p:sp>
        <p:nvSpPr>
          <p:cNvPr id="9" name="Rectangle 8"/>
          <p:cNvSpPr/>
          <p:nvPr/>
        </p:nvSpPr>
        <p:spPr>
          <a:xfrm>
            <a:off x="787400" y="2339400"/>
            <a:ext cx="11734800" cy="2800767"/>
          </a:xfrm>
          <a:prstGeom prst="rect">
            <a:avLst/>
          </a:prstGeom>
        </p:spPr>
        <p:txBody>
          <a:bodyPr>
            <a:spAutoFit/>
          </a:bodyPr>
          <a:lstStyle/>
          <a:p>
            <a:pPr marL="742950" indent="-742950" algn="l">
              <a:buFont typeface="Arial" charset="0"/>
              <a:buChar char="•"/>
              <a:defRPr/>
            </a:pPr>
            <a:r>
              <a:rPr lang="en-US" sz="4400" dirty="0">
                <a:latin typeface="Gill Sans Light"/>
                <a:cs typeface="Gill Sans Light"/>
              </a:rPr>
              <a:t>Ensure device is enabled for Push Notifications in the Customer Portal</a:t>
            </a:r>
          </a:p>
          <a:p>
            <a:pPr marL="742950" indent="-742950" algn="l">
              <a:buFont typeface="Arial" charset="0"/>
              <a:buChar char="•"/>
              <a:defRPr/>
            </a:pPr>
            <a:r>
              <a:rPr lang="en-US" sz="4400" dirty="0">
                <a:latin typeface="Gill Sans Light"/>
                <a:cs typeface="Gill Sans Light"/>
              </a:rPr>
              <a:t>Manage &gt; Devices</a:t>
            </a:r>
          </a:p>
          <a:p>
            <a:pPr marL="742950" indent="-742950" algn="l">
              <a:buFont typeface="Arial" charset="0"/>
              <a:buChar char="•"/>
              <a:defRPr/>
            </a:pPr>
            <a:endParaRPr lang="en-US" sz="4400" dirty="0">
              <a:latin typeface="Gill Sans Light"/>
              <a:cs typeface="Gill Sans Ligh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25600" y="4558145"/>
            <a:ext cx="6286500" cy="473825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Left Arrow 11"/>
          <p:cNvSpPr/>
          <p:nvPr/>
        </p:nvSpPr>
        <p:spPr bwMode="auto">
          <a:xfrm>
            <a:off x="5969000" y="7529945"/>
            <a:ext cx="3733800" cy="426803"/>
          </a:xfrm>
          <a:prstGeom prst="leftArrow">
            <a:avLst/>
          </a:prstGeom>
          <a:solidFill>
            <a:srgbClr val="C00000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12300" y="8470900"/>
            <a:ext cx="31623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0208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Text Notifications</a:t>
            </a:r>
          </a:p>
        </p:txBody>
      </p:sp>
      <p:sp>
        <p:nvSpPr>
          <p:cNvPr id="9" name="Rectangle 8"/>
          <p:cNvSpPr/>
          <p:nvPr/>
        </p:nvSpPr>
        <p:spPr>
          <a:xfrm>
            <a:off x="787400" y="2339400"/>
            <a:ext cx="11734800" cy="2123658"/>
          </a:xfrm>
          <a:prstGeom prst="rect">
            <a:avLst/>
          </a:prstGeom>
        </p:spPr>
        <p:txBody>
          <a:bodyPr>
            <a:spAutoFit/>
          </a:bodyPr>
          <a:lstStyle/>
          <a:p>
            <a:pPr marL="742950" indent="-742950" algn="l">
              <a:buFont typeface="Arial" charset="0"/>
              <a:buChar char="•"/>
              <a:defRPr/>
            </a:pPr>
            <a:r>
              <a:rPr lang="en-US" sz="4400" dirty="0">
                <a:latin typeface="Gill Sans Light"/>
                <a:cs typeface="Gill Sans Light"/>
              </a:rPr>
              <a:t>In order to send text notifications, you will need to create a Twilio account </a:t>
            </a:r>
          </a:p>
          <a:p>
            <a:pPr marL="1657350" lvl="2" indent="-742950" algn="l">
              <a:buFont typeface="Arial" charset="0"/>
              <a:buChar char="•"/>
              <a:defRPr/>
            </a:pPr>
            <a:r>
              <a:rPr lang="en-US" sz="4400" dirty="0">
                <a:latin typeface="Gill Sans Light"/>
                <a:cs typeface="Gill Sans Light"/>
                <a:hlinkClick r:id="rId3"/>
              </a:rPr>
              <a:t>https://www.twilio.com/try-twilio</a:t>
            </a:r>
            <a:endParaRPr lang="en-US" sz="4400" dirty="0">
              <a:latin typeface="Gill Sans Light"/>
              <a:cs typeface="Gill Sans Ligh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4200" y="4648200"/>
            <a:ext cx="7924800" cy="470105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66142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Text Notifications</a:t>
            </a:r>
          </a:p>
        </p:txBody>
      </p:sp>
      <p:sp>
        <p:nvSpPr>
          <p:cNvPr id="9" name="Rectangle 8"/>
          <p:cNvSpPr/>
          <p:nvPr/>
        </p:nvSpPr>
        <p:spPr>
          <a:xfrm>
            <a:off x="787400" y="2339400"/>
            <a:ext cx="11734800" cy="2800767"/>
          </a:xfrm>
          <a:prstGeom prst="rect">
            <a:avLst/>
          </a:prstGeom>
        </p:spPr>
        <p:txBody>
          <a:bodyPr>
            <a:spAutoFit/>
          </a:bodyPr>
          <a:lstStyle/>
          <a:p>
            <a:pPr marL="742950" indent="-742950" algn="l">
              <a:buFont typeface="Arial" charset="0"/>
              <a:buChar char="•"/>
              <a:defRPr/>
            </a:pPr>
            <a:r>
              <a:rPr lang="en-US" sz="4400" dirty="0">
                <a:latin typeface="Gill Sans Light"/>
                <a:cs typeface="Gill Sans Light"/>
              </a:rPr>
              <a:t>Get Started with SMS</a:t>
            </a:r>
          </a:p>
          <a:p>
            <a:pPr marL="1200150" lvl="1" indent="-742950" algn="l">
              <a:buFont typeface="Arial" charset="0"/>
              <a:buChar char="•"/>
              <a:defRPr/>
            </a:pPr>
            <a:r>
              <a:rPr lang="en-US" sz="4400" dirty="0">
                <a:latin typeface="Gill Sans Light"/>
                <a:cs typeface="Gill Sans Light"/>
              </a:rPr>
              <a:t>Get your first Twilio number and follow steps</a:t>
            </a:r>
          </a:p>
          <a:p>
            <a:pPr marL="1200150" lvl="1" indent="-742950" algn="l">
              <a:buFont typeface="Arial" charset="0"/>
              <a:buChar char="•"/>
              <a:defRPr/>
            </a:pPr>
            <a:r>
              <a:rPr lang="en-US" sz="4400" dirty="0">
                <a:latin typeface="Gill Sans Light"/>
                <a:cs typeface="Gill Sans Light"/>
              </a:rPr>
              <a:t>From your Console Dashboard, find your </a:t>
            </a:r>
            <a:r>
              <a:rPr lang="en-US" sz="4400" b="1" dirty="0">
                <a:latin typeface="Gill Sans Light"/>
                <a:cs typeface="Gill Sans Light"/>
              </a:rPr>
              <a:t>Account</a:t>
            </a:r>
            <a:r>
              <a:rPr lang="en-US" sz="4400" dirty="0">
                <a:latin typeface="Gill Sans Light"/>
                <a:cs typeface="Gill Sans Light"/>
              </a:rPr>
              <a:t> </a:t>
            </a:r>
            <a:r>
              <a:rPr lang="en-US" sz="4400" b="1" dirty="0">
                <a:latin typeface="Gill Sans Light"/>
                <a:cs typeface="Gill Sans Light"/>
              </a:rPr>
              <a:t>SID</a:t>
            </a:r>
            <a:r>
              <a:rPr lang="en-US" sz="4400" dirty="0">
                <a:latin typeface="Gill Sans Light"/>
                <a:cs typeface="Gill Sans Light"/>
              </a:rPr>
              <a:t> and </a:t>
            </a:r>
            <a:r>
              <a:rPr lang="en-US" sz="4400" b="1" dirty="0">
                <a:latin typeface="Gill Sans Light"/>
                <a:cs typeface="Gill Sans Light"/>
              </a:rPr>
              <a:t>Auth Token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2800" y="5334000"/>
            <a:ext cx="7150100" cy="37719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05142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Text Notifications</a:t>
            </a:r>
          </a:p>
        </p:txBody>
      </p:sp>
      <p:sp>
        <p:nvSpPr>
          <p:cNvPr id="9" name="Rectangle 8"/>
          <p:cNvSpPr/>
          <p:nvPr/>
        </p:nvSpPr>
        <p:spPr>
          <a:xfrm>
            <a:off x="787400" y="2339400"/>
            <a:ext cx="11734800" cy="2800767"/>
          </a:xfrm>
          <a:prstGeom prst="rect">
            <a:avLst/>
          </a:prstGeom>
        </p:spPr>
        <p:txBody>
          <a:bodyPr>
            <a:spAutoFit/>
          </a:bodyPr>
          <a:lstStyle/>
          <a:p>
            <a:pPr marL="742950" indent="-742950" algn="l">
              <a:buFont typeface="Arial" charset="0"/>
              <a:buChar char="•"/>
              <a:defRPr/>
            </a:pPr>
            <a:r>
              <a:rPr lang="en-US" sz="4400" dirty="0">
                <a:latin typeface="Gill Sans Light"/>
                <a:cs typeface="Gill Sans Light"/>
              </a:rPr>
              <a:t>Then go to Phone Numbers in </a:t>
            </a:r>
            <a:r>
              <a:rPr lang="en-US" sz="4400" dirty="0" err="1">
                <a:latin typeface="Gill Sans Light"/>
                <a:cs typeface="Gill Sans Light"/>
              </a:rPr>
              <a:t>Twilio</a:t>
            </a:r>
            <a:r>
              <a:rPr lang="en-US" sz="4400" dirty="0">
                <a:latin typeface="Gill Sans Light"/>
                <a:cs typeface="Gill Sans Light"/>
              </a:rPr>
              <a:t> and press The “Get your first </a:t>
            </a:r>
            <a:r>
              <a:rPr lang="en-US" sz="4400" dirty="0" err="1">
                <a:latin typeface="Gill Sans Light"/>
                <a:cs typeface="Gill Sans Light"/>
              </a:rPr>
              <a:t>Twilio</a:t>
            </a:r>
            <a:r>
              <a:rPr lang="en-US" sz="4400" dirty="0">
                <a:latin typeface="Gill Sans Light"/>
                <a:cs typeface="Gill Sans Light"/>
              </a:rPr>
              <a:t> Phone number” button. Enter your location and you be given a number.</a:t>
            </a:r>
            <a:endParaRPr lang="en-US" sz="4400" b="1" dirty="0">
              <a:latin typeface="Gill Sans Light"/>
              <a:cs typeface="Gill Sans Light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3600" y="6958221"/>
            <a:ext cx="7534275" cy="20193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8913" y="5596146"/>
            <a:ext cx="5000625" cy="1362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420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>
            <a:spLocks/>
          </p:cNvSpPr>
          <p:nvPr/>
        </p:nvSpPr>
        <p:spPr bwMode="auto">
          <a:xfrm>
            <a:off x="0" y="914400"/>
            <a:ext cx="1300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000" b="1" dirty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Text Notifications</a:t>
            </a:r>
          </a:p>
        </p:txBody>
      </p:sp>
      <p:sp>
        <p:nvSpPr>
          <p:cNvPr id="9" name="Rectangle 8"/>
          <p:cNvSpPr/>
          <p:nvPr/>
        </p:nvSpPr>
        <p:spPr>
          <a:xfrm>
            <a:off x="787400" y="2339400"/>
            <a:ext cx="11734800" cy="2123658"/>
          </a:xfrm>
          <a:prstGeom prst="rect">
            <a:avLst/>
          </a:prstGeom>
        </p:spPr>
        <p:txBody>
          <a:bodyPr>
            <a:spAutoFit/>
          </a:bodyPr>
          <a:lstStyle/>
          <a:p>
            <a:pPr marL="742950" indent="-742950" algn="l">
              <a:buFont typeface="Arial" charset="0"/>
              <a:buChar char="•"/>
              <a:defRPr/>
            </a:pPr>
            <a:r>
              <a:rPr lang="en-US" sz="4400" dirty="0">
                <a:latin typeface="Gill Sans Light"/>
                <a:cs typeface="Gill Sans Light"/>
              </a:rPr>
              <a:t>You will enter the Account SID, Auth Token, and phone number in the Customer Portal</a:t>
            </a:r>
          </a:p>
          <a:p>
            <a:pPr marL="742950" indent="-742950" algn="l">
              <a:buFont typeface="Arial" charset="0"/>
              <a:buChar char="•"/>
              <a:defRPr/>
            </a:pPr>
            <a:r>
              <a:rPr lang="en-US" sz="4400" dirty="0">
                <a:latin typeface="Gill Sans Light"/>
                <a:cs typeface="Gill Sans Light"/>
              </a:rPr>
              <a:t>Manage &gt; Settings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8000" y="4724400"/>
            <a:ext cx="4017260" cy="44704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12300" y="8470900"/>
            <a:ext cx="31623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6599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itle &amp; Subtitl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1AEFB"/>
      </a:accent1>
      <a:accent2>
        <a:srgbClr val="333399"/>
      </a:accent2>
      <a:accent3>
        <a:srgbClr val="FFFFFF"/>
      </a:accent3>
      <a:accent4>
        <a:srgbClr val="000000"/>
      </a:accent4>
      <a:accent5>
        <a:srgbClr val="BBD3FD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Subtitle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itle &amp; Subtit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Blank">
  <a:themeElements>
    <a:clrScheme name="Blan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Title &amp; Bullets - Left">
  <a:themeElements>
    <a:clrScheme name="Title &amp; Bullets - Lef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 - Left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itle &amp; Bullets - Lef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Title &amp; Bullets - 2 Column">
  <a:themeElements>
    <a:clrScheme name="Title &amp; Bullets - 2 Colum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 - 2 Column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itle &amp; Bullets - 2 Colum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Title &amp; Bullets - Right">
  <a:themeElements>
    <a:clrScheme name="Title &amp; Bullets - Righ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 - Right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itle &amp; Bullets - Righ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Title, Bullets &amp; Photo">
  <a:themeElements>
    <a:clrScheme name="Title, Bullets &amp; Phot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, Bullets &amp; Photo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itle, Bullets &amp; Phot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Bullets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1AEFB"/>
      </a:accent1>
      <a:accent2>
        <a:srgbClr val="333399"/>
      </a:accent2>
      <a:accent3>
        <a:srgbClr val="FFFFFF"/>
      </a:accent3>
      <a:accent4>
        <a:srgbClr val="000000"/>
      </a:accent4>
      <a:accent5>
        <a:srgbClr val="BBD3FD"/>
      </a:accent5>
      <a:accent6>
        <a:srgbClr val="2D2D8A"/>
      </a:accent6>
      <a:hlink>
        <a:srgbClr val="009999"/>
      </a:hlink>
      <a:folHlink>
        <a:srgbClr val="99CC00"/>
      </a:folHlink>
    </a:clrScheme>
    <a:fontScheme name="Bullets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Bullet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itle - Center">
  <a:themeElements>
    <a:clrScheme name="Title - Cen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- Center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itle - Cen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Title &amp; Bullets">
  <a:themeElements>
    <a:clrScheme name="Title &amp; Bullet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itle &amp; Bullet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Photo - Horizontal">
  <a:themeElements>
    <a:clrScheme name="Photo - Horizontal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hoto - Horizontal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Photo - Horizonta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Photo - Horizontal Reflection">
  <a:themeElements>
    <a:clrScheme name="Photo - Horizontal Reflec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hoto - Horizontal Reflection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Photo - Horizontal Reflec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Photo - Vertical">
  <a:themeElements>
    <a:clrScheme name="Photo - Vertical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hoto - Vertical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Photo - Vertica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Photo - Vertical Reflection">
  <a:themeElements>
    <a:clrScheme name="Photo - Vertical Reflec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hoto - Vertical Reflection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Photo - Vertical Reflec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Title - Top">
  <a:themeElements>
    <a:clrScheme name="Title - To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- Top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itle - To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31534</TotalTime>
  <Pages>0</Pages>
  <Words>818</Words>
  <Characters>0</Characters>
  <Application>Microsoft Macintosh PowerPoint</Application>
  <PresentationFormat>Custom</PresentationFormat>
  <Lines>0</Lines>
  <Paragraphs>104</Paragraphs>
  <Slides>20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14</vt:i4>
      </vt:variant>
      <vt:variant>
        <vt:lpstr>Slide Titles</vt:lpstr>
      </vt:variant>
      <vt:variant>
        <vt:i4>20</vt:i4>
      </vt:variant>
    </vt:vector>
  </HeadingPairs>
  <TitlesOfParts>
    <vt:vector size="44" baseType="lpstr">
      <vt:lpstr>Calibri</vt:lpstr>
      <vt:lpstr>DIN Alternate</vt:lpstr>
      <vt:lpstr>DIN Condensed</vt:lpstr>
      <vt:lpstr>Gill Sans</vt:lpstr>
      <vt:lpstr>Gill Sans Light</vt:lpstr>
      <vt:lpstr>Helvetica</vt:lpstr>
      <vt:lpstr>Helvetica Neue UltraLight</vt:lpstr>
      <vt:lpstr>ＭＳ Ｐゴシック</vt:lpstr>
      <vt:lpstr>ヒラギノ角ゴ ProN W3</vt:lpstr>
      <vt:lpstr>Arial</vt:lpstr>
      <vt:lpstr>Title &amp; Subtitle</vt:lpstr>
      <vt:lpstr>Bullets</vt:lpstr>
      <vt:lpstr>Title - Center</vt:lpstr>
      <vt:lpstr>Title &amp; Bullets</vt:lpstr>
      <vt:lpstr>Photo - Horizontal</vt:lpstr>
      <vt:lpstr>Photo - Horizontal Reflection</vt:lpstr>
      <vt:lpstr>Photo - Vertical</vt:lpstr>
      <vt:lpstr>Photo - Vertical Reflection</vt:lpstr>
      <vt:lpstr>Title - Top</vt:lpstr>
      <vt:lpstr>Blank</vt:lpstr>
      <vt:lpstr>Title &amp; Bullets - Left</vt:lpstr>
      <vt:lpstr>Title &amp; Bullets - 2 Column</vt:lpstr>
      <vt:lpstr>Title &amp; Bullets - Right</vt:lpstr>
      <vt:lpstr>Title, Bullets &amp; Photo</vt:lpstr>
      <vt:lpstr>Signature Touch 2.6.0 Delivery Notifications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15.0032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Springfield Electric</dc:title>
  <dc:subject/>
  <dc:creator/>
  <cp:keywords/>
  <dc:description/>
  <cp:lastModifiedBy>Robin Merrion</cp:lastModifiedBy>
  <cp:revision>1155</cp:revision>
  <cp:lastPrinted>2017-01-24T21:49:23Z</cp:lastPrinted>
  <dcterms:modified xsi:type="dcterms:W3CDTF">2017-04-26T21:42:08Z</dcterms:modified>
</cp:coreProperties>
</file>