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7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8.xml" ContentType="application/vnd.openxmlformats-officedocument.theme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9.xml" ContentType="application/vnd.openxmlformats-officedocument.theme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10.xml" ContentType="application/vnd.openxmlformats-officedocument.theme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theme/theme11.xml" ContentType="application/vnd.openxmlformats-officedocument.theme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theme/theme12.xml" ContentType="application/vnd.openxmlformats-officedocument.theme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theme/theme13.xml" ContentType="application/vnd.openxmlformats-officedocument.theme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theme/theme14.xml" ContentType="application/vnd.openxmlformats-officedocument.theme+xml"/>
  <Override PartName="/ppt/theme/theme1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49" r:id="rId2"/>
    <p:sldMasterId id="2147483650" r:id="rId3"/>
    <p:sldMasterId id="2147483651" r:id="rId4"/>
    <p:sldMasterId id="2147483652" r:id="rId5"/>
    <p:sldMasterId id="2147483653" r:id="rId6"/>
    <p:sldMasterId id="2147483654" r:id="rId7"/>
    <p:sldMasterId id="2147483655" r:id="rId8"/>
    <p:sldMasterId id="2147483656" r:id="rId9"/>
    <p:sldMasterId id="2147483657" r:id="rId10"/>
    <p:sldMasterId id="2147483658" r:id="rId11"/>
    <p:sldMasterId id="2147483659" r:id="rId12"/>
    <p:sldMasterId id="2147483660" r:id="rId13"/>
    <p:sldMasterId id="2147483661" r:id="rId14"/>
  </p:sldMasterIdLst>
  <p:notesMasterIdLst>
    <p:notesMasterId r:id="rId44"/>
  </p:notesMasterIdLst>
  <p:sldIdLst>
    <p:sldId id="489" r:id="rId15"/>
    <p:sldId id="438" r:id="rId16"/>
    <p:sldId id="452" r:id="rId17"/>
    <p:sldId id="482" r:id="rId18"/>
    <p:sldId id="465" r:id="rId19"/>
    <p:sldId id="455" r:id="rId20"/>
    <p:sldId id="457" r:id="rId21"/>
    <p:sldId id="453" r:id="rId22"/>
    <p:sldId id="471" r:id="rId23"/>
    <p:sldId id="466" r:id="rId24"/>
    <p:sldId id="458" r:id="rId25"/>
    <p:sldId id="459" r:id="rId26"/>
    <p:sldId id="456" r:id="rId27"/>
    <p:sldId id="460" r:id="rId28"/>
    <p:sldId id="461" r:id="rId29"/>
    <p:sldId id="462" r:id="rId30"/>
    <p:sldId id="464" r:id="rId31"/>
    <p:sldId id="467" r:id="rId32"/>
    <p:sldId id="468" r:id="rId33"/>
    <p:sldId id="469" r:id="rId34"/>
    <p:sldId id="470" r:id="rId35"/>
    <p:sldId id="472" r:id="rId36"/>
    <p:sldId id="473" r:id="rId37"/>
    <p:sldId id="474" r:id="rId38"/>
    <p:sldId id="475" r:id="rId39"/>
    <p:sldId id="476" r:id="rId40"/>
    <p:sldId id="477" r:id="rId41"/>
    <p:sldId id="478" r:id="rId42"/>
    <p:sldId id="479" r:id="rId43"/>
  </p:sldIdLst>
  <p:sldSz cx="13004800" cy="9753600"/>
  <p:notesSz cx="6858000" cy="9144000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sz="42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1pPr>
    <a:lvl2pPr marL="457200" algn="ctr" rtl="0" fontAlgn="base">
      <a:spcBef>
        <a:spcPct val="0"/>
      </a:spcBef>
      <a:spcAft>
        <a:spcPct val="0"/>
      </a:spcAft>
      <a:defRPr sz="42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2pPr>
    <a:lvl3pPr marL="914400" algn="ctr" rtl="0" fontAlgn="base">
      <a:spcBef>
        <a:spcPct val="0"/>
      </a:spcBef>
      <a:spcAft>
        <a:spcPct val="0"/>
      </a:spcAft>
      <a:defRPr sz="42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3pPr>
    <a:lvl4pPr marL="1371600" algn="ctr" rtl="0" fontAlgn="base">
      <a:spcBef>
        <a:spcPct val="0"/>
      </a:spcBef>
      <a:spcAft>
        <a:spcPct val="0"/>
      </a:spcAft>
      <a:defRPr sz="42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4pPr>
    <a:lvl5pPr marL="1828800" algn="ctr" rtl="0" fontAlgn="base">
      <a:spcBef>
        <a:spcPct val="0"/>
      </a:spcBef>
      <a:spcAft>
        <a:spcPct val="0"/>
      </a:spcAft>
      <a:defRPr sz="42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5pPr>
    <a:lvl6pPr marL="2286000" algn="l" defTabSz="457200" rtl="0" eaLnBrk="1" latinLnBrk="0" hangingPunct="1">
      <a:defRPr sz="42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6pPr>
    <a:lvl7pPr marL="2743200" algn="l" defTabSz="457200" rtl="0" eaLnBrk="1" latinLnBrk="0" hangingPunct="1">
      <a:defRPr sz="42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7pPr>
    <a:lvl8pPr marL="3200400" algn="l" defTabSz="457200" rtl="0" eaLnBrk="1" latinLnBrk="0" hangingPunct="1">
      <a:defRPr sz="42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8pPr>
    <a:lvl9pPr marL="3657600" algn="l" defTabSz="457200" rtl="0" eaLnBrk="1" latinLnBrk="0" hangingPunct="1">
      <a:defRPr sz="42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3072">
          <p15:clr>
            <a:srgbClr val="A4A3A4"/>
          </p15:clr>
        </p15:guide>
        <p15:guide id="2" pos="409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080" autoAdjust="0"/>
    <p:restoredTop sz="93785" autoAdjust="0"/>
  </p:normalViewPr>
  <p:slideViewPr>
    <p:cSldViewPr>
      <p:cViewPr varScale="1">
        <p:scale>
          <a:sx n="83" d="100"/>
          <a:sy n="83" d="100"/>
        </p:scale>
        <p:origin x="1752" y="200"/>
      </p:cViewPr>
      <p:guideLst>
        <p:guide orient="horz" pos="3072"/>
        <p:guide pos="409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viewProps" Target="viewProps.xml"/><Relationship Id="rId47" Type="http://schemas.openxmlformats.org/officeDocument/2006/relationships/theme" Target="theme/theme1.xml"/><Relationship Id="rId48" Type="http://schemas.openxmlformats.org/officeDocument/2006/relationships/tableStyles" Target="tableStyles.xml"/><Relationship Id="rId20" Type="http://schemas.openxmlformats.org/officeDocument/2006/relationships/slide" Target="slides/slide6.xml"/><Relationship Id="rId21" Type="http://schemas.openxmlformats.org/officeDocument/2006/relationships/slide" Target="slides/slide7.xml"/><Relationship Id="rId22" Type="http://schemas.openxmlformats.org/officeDocument/2006/relationships/slide" Target="slides/slide8.xml"/><Relationship Id="rId23" Type="http://schemas.openxmlformats.org/officeDocument/2006/relationships/slide" Target="slides/slide9.xml"/><Relationship Id="rId24" Type="http://schemas.openxmlformats.org/officeDocument/2006/relationships/slide" Target="slides/slide10.xml"/><Relationship Id="rId25" Type="http://schemas.openxmlformats.org/officeDocument/2006/relationships/slide" Target="slides/slide11.xml"/><Relationship Id="rId26" Type="http://schemas.openxmlformats.org/officeDocument/2006/relationships/slide" Target="slides/slide12.xml"/><Relationship Id="rId27" Type="http://schemas.openxmlformats.org/officeDocument/2006/relationships/slide" Target="slides/slide13.xml"/><Relationship Id="rId28" Type="http://schemas.openxmlformats.org/officeDocument/2006/relationships/slide" Target="slides/slide14.xml"/><Relationship Id="rId29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30" Type="http://schemas.openxmlformats.org/officeDocument/2006/relationships/slide" Target="slides/slide16.xml"/><Relationship Id="rId31" Type="http://schemas.openxmlformats.org/officeDocument/2006/relationships/slide" Target="slides/slide17.xml"/><Relationship Id="rId32" Type="http://schemas.openxmlformats.org/officeDocument/2006/relationships/slide" Target="slides/slide18.xml"/><Relationship Id="rId9" Type="http://schemas.openxmlformats.org/officeDocument/2006/relationships/slideMaster" Target="slideMasters/slideMaster9.xml"/><Relationship Id="rId6" Type="http://schemas.openxmlformats.org/officeDocument/2006/relationships/slideMaster" Target="slideMasters/slideMaster6.xml"/><Relationship Id="rId7" Type="http://schemas.openxmlformats.org/officeDocument/2006/relationships/slideMaster" Target="slideMasters/slideMaster7.xml"/><Relationship Id="rId8" Type="http://schemas.openxmlformats.org/officeDocument/2006/relationships/slideMaster" Target="slideMasters/slideMaster8.xml"/><Relationship Id="rId33" Type="http://schemas.openxmlformats.org/officeDocument/2006/relationships/slide" Target="slides/slide19.xml"/><Relationship Id="rId34" Type="http://schemas.openxmlformats.org/officeDocument/2006/relationships/slide" Target="slides/slide20.xml"/><Relationship Id="rId35" Type="http://schemas.openxmlformats.org/officeDocument/2006/relationships/slide" Target="slides/slide21.xml"/><Relationship Id="rId36" Type="http://schemas.openxmlformats.org/officeDocument/2006/relationships/slide" Target="slides/slide22.xml"/><Relationship Id="rId10" Type="http://schemas.openxmlformats.org/officeDocument/2006/relationships/slideMaster" Target="slideMasters/slideMaster10.xml"/><Relationship Id="rId11" Type="http://schemas.openxmlformats.org/officeDocument/2006/relationships/slideMaster" Target="slideMasters/slideMaster11.xml"/><Relationship Id="rId12" Type="http://schemas.openxmlformats.org/officeDocument/2006/relationships/slideMaster" Target="slideMasters/slideMaster12.xml"/><Relationship Id="rId13" Type="http://schemas.openxmlformats.org/officeDocument/2006/relationships/slideMaster" Target="slideMasters/slideMaster13.xml"/><Relationship Id="rId14" Type="http://schemas.openxmlformats.org/officeDocument/2006/relationships/slideMaster" Target="slideMasters/slideMaster14.xml"/><Relationship Id="rId15" Type="http://schemas.openxmlformats.org/officeDocument/2006/relationships/slide" Target="slides/slide1.xml"/><Relationship Id="rId16" Type="http://schemas.openxmlformats.org/officeDocument/2006/relationships/slide" Target="slides/slide2.xml"/><Relationship Id="rId17" Type="http://schemas.openxmlformats.org/officeDocument/2006/relationships/slide" Target="slides/slide3.xml"/><Relationship Id="rId18" Type="http://schemas.openxmlformats.org/officeDocument/2006/relationships/slide" Target="slides/slide4.xml"/><Relationship Id="rId19" Type="http://schemas.openxmlformats.org/officeDocument/2006/relationships/slide" Target="slides/slide5.xml"/><Relationship Id="rId37" Type="http://schemas.openxmlformats.org/officeDocument/2006/relationships/slide" Target="slides/slide23.xml"/><Relationship Id="rId38" Type="http://schemas.openxmlformats.org/officeDocument/2006/relationships/slide" Target="slides/slide24.xml"/><Relationship Id="rId39" Type="http://schemas.openxmlformats.org/officeDocument/2006/relationships/slide" Target="slides/slide25.xml"/><Relationship Id="rId40" Type="http://schemas.openxmlformats.org/officeDocument/2006/relationships/slide" Target="slides/slide26.xml"/><Relationship Id="rId41" Type="http://schemas.openxmlformats.org/officeDocument/2006/relationships/slide" Target="slides/slide27.xml"/><Relationship Id="rId42" Type="http://schemas.openxmlformats.org/officeDocument/2006/relationships/slide" Target="slides/slide28.xml"/><Relationship Id="rId43" Type="http://schemas.openxmlformats.org/officeDocument/2006/relationships/slide" Target="slides/slide29.xml"/><Relationship Id="rId44" Type="http://schemas.openxmlformats.org/officeDocument/2006/relationships/notesMaster" Target="notesMasters/notesMaster1.xml"/><Relationship Id="rId4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C3F47ABC-3989-5F43-B1E8-AB41018CD10F}" type="datetimeFigureOut">
              <a:rPr lang="en-US"/>
              <a:pPr>
                <a:defRPr/>
              </a:pPr>
              <a:t>4/26/17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417135B4-76D6-6447-AE89-FE9449AC36F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651956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623659033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68536492"/>
      </p:ext>
    </p:extLst>
  </p:cSld>
  <p:clrMapOvr>
    <a:masterClrMapping/>
  </p:clrMapOvr>
  <p:transition/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254000"/>
            <a:ext cx="2925762" cy="8458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54000"/>
            <a:ext cx="8624888" cy="84582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09581364"/>
      </p:ext>
    </p:extLst>
  </p:cSld>
  <p:clrMapOvr>
    <a:masterClrMapping/>
  </p:clrMapOvr>
  <p:transition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569926467"/>
      </p:ext>
    </p:extLst>
  </p:cSld>
  <p:clrMapOvr>
    <a:masterClrMapping/>
  </p:clrMapOvr>
  <p:transition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18180488"/>
      </p:ext>
    </p:extLst>
  </p:cSld>
  <p:clrMapOvr>
    <a:masterClrMapping/>
  </p:clrMapOvr>
  <p:transition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71239691"/>
      </p:ext>
    </p:extLst>
  </p:cSld>
  <p:clrMapOvr>
    <a:masterClrMapping/>
  </p:clrMapOvr>
  <p:transition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5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43780017"/>
      </p:ext>
    </p:extLst>
  </p:cSld>
  <p:clrMapOvr>
    <a:masterClrMapping/>
  </p:clrMapOvr>
  <p:transition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00718926"/>
      </p:ext>
    </p:extLst>
  </p:cSld>
  <p:clrMapOvr>
    <a:masterClrMapping/>
  </p:clrMapOvr>
  <p:transition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25628491"/>
      </p:ext>
    </p:extLst>
  </p:cSld>
  <p:clrMapOvr>
    <a:masterClrMapping/>
  </p:clrMapOvr>
  <p:transition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08352806"/>
      </p:ext>
    </p:extLst>
  </p:cSld>
  <p:clrMapOvr>
    <a:masterClrMapping/>
  </p:clrMapOvr>
  <p:transition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68042897"/>
      </p:ext>
    </p:extLst>
  </p:cSld>
  <p:clrMapOvr>
    <a:masterClrMapping/>
  </p:clrMapOvr>
  <p:transition/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04610753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18600" y="1638300"/>
            <a:ext cx="2616200" cy="4521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000" y="1638300"/>
            <a:ext cx="7696200" cy="4521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01961600"/>
      </p:ext>
    </p:extLst>
  </p:cSld>
  <p:clrMapOvr>
    <a:masterClrMapping/>
  </p:clrMapOvr>
  <p:transition/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71111584"/>
      </p:ext>
    </p:extLst>
  </p:cSld>
  <p:clrMapOvr>
    <a:masterClrMapping/>
  </p:clrMapOvr>
  <p:transition/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390525"/>
            <a:ext cx="2925762" cy="832167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390525"/>
            <a:ext cx="8624888" cy="832167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71270108"/>
      </p:ext>
    </p:extLst>
  </p:cSld>
  <p:clrMapOvr>
    <a:masterClrMapping/>
  </p:clrMapOvr>
  <p:transition/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437935698"/>
      </p:ext>
    </p:extLst>
  </p:cSld>
  <p:clrMapOvr>
    <a:masterClrMapping/>
  </p:clrMapOvr>
  <p:transition/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98202683"/>
      </p:ext>
    </p:extLst>
  </p:cSld>
  <p:clrMapOvr>
    <a:masterClrMapping/>
  </p:clrMapOvr>
  <p:transition/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52381568"/>
      </p:ext>
    </p:extLst>
  </p:cSld>
  <p:clrMapOvr>
    <a:masterClrMapping/>
  </p:clrMapOvr>
  <p:transition/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00" y="2768600"/>
            <a:ext cx="244475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150" y="2768600"/>
            <a:ext cx="244475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34154060"/>
      </p:ext>
    </p:extLst>
  </p:cSld>
  <p:clrMapOvr>
    <a:masterClrMapping/>
  </p:clrMapOvr>
  <p:transition/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33022102"/>
      </p:ext>
    </p:extLst>
  </p:cSld>
  <p:clrMapOvr>
    <a:masterClrMapping/>
  </p:clrMapOvr>
  <p:transition/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33361116"/>
      </p:ext>
    </p:extLst>
  </p:cSld>
  <p:clrMapOvr>
    <a:masterClrMapping/>
  </p:clrMapOvr>
  <p:transition/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7262178"/>
      </p:ext>
    </p:extLst>
  </p:cSld>
  <p:clrMapOvr>
    <a:masterClrMapping/>
  </p:clrMapOvr>
  <p:transition/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60510422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041268281"/>
      </p:ext>
    </p:extLst>
  </p:cSld>
  <p:clrMapOvr>
    <a:masterClrMapping/>
  </p:clrMapOvr>
  <p:transition/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8777775"/>
      </p:ext>
    </p:extLst>
  </p:cSld>
  <p:clrMapOvr>
    <a:masterClrMapping/>
  </p:clrMapOvr>
  <p:transition/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35675060"/>
      </p:ext>
    </p:extLst>
  </p:cSld>
  <p:clrMapOvr>
    <a:masterClrMapping/>
  </p:clrMapOvr>
  <p:transition/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18600" y="254000"/>
            <a:ext cx="2616200" cy="82296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000" y="254000"/>
            <a:ext cx="7696200" cy="82296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76502762"/>
      </p:ext>
    </p:extLst>
  </p:cSld>
  <p:clrMapOvr>
    <a:masterClrMapping/>
  </p:clrMapOvr>
  <p:transition/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177416043"/>
      </p:ext>
    </p:extLst>
  </p:cSld>
  <p:clrMapOvr>
    <a:masterClrMapping/>
  </p:clrMapOvr>
  <p:transition/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18392012"/>
      </p:ext>
    </p:extLst>
  </p:cSld>
  <p:clrMapOvr>
    <a:masterClrMapping/>
  </p:clrMapOvr>
  <p:transition/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88418964"/>
      </p:ext>
    </p:extLst>
  </p:cSld>
  <p:clrMapOvr>
    <a:masterClrMapping/>
  </p:clrMapOvr>
  <p:transition/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00" y="2768600"/>
            <a:ext cx="515620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768600"/>
            <a:ext cx="515620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25176196"/>
      </p:ext>
    </p:extLst>
  </p:cSld>
  <p:clrMapOvr>
    <a:masterClrMapping/>
  </p:clrMapOvr>
  <p:transition/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91774890"/>
      </p:ext>
    </p:extLst>
  </p:cSld>
  <p:clrMapOvr>
    <a:masterClrMapping/>
  </p:clrMapOvr>
  <p:transition/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38742417"/>
      </p:ext>
    </p:extLst>
  </p:cSld>
  <p:clrMapOvr>
    <a:masterClrMapping/>
  </p:clrMapOvr>
  <p:transition/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597533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56932698"/>
      </p:ext>
    </p:extLst>
  </p:cSld>
  <p:clrMapOvr>
    <a:masterClrMapping/>
  </p:clrMapOvr>
  <p:transition/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45474974"/>
      </p:ext>
    </p:extLst>
  </p:cSld>
  <p:clrMapOvr>
    <a:masterClrMapping/>
  </p:clrMapOvr>
  <p:transition/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71872365"/>
      </p:ext>
    </p:extLst>
  </p:cSld>
  <p:clrMapOvr>
    <a:masterClrMapping/>
  </p:clrMapOvr>
  <p:transition/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12941064"/>
      </p:ext>
    </p:extLst>
  </p:cSld>
  <p:clrMapOvr>
    <a:masterClrMapping/>
  </p:clrMapOvr>
  <p:transition/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18600" y="254000"/>
            <a:ext cx="2616200" cy="82296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000" y="254000"/>
            <a:ext cx="7696200" cy="82296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82505771"/>
      </p:ext>
    </p:extLst>
  </p:cSld>
  <p:clrMapOvr>
    <a:masterClrMapping/>
  </p:clrMapOvr>
  <p:transition/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834415521"/>
      </p:ext>
    </p:extLst>
  </p:cSld>
  <p:clrMapOvr>
    <a:masterClrMapping/>
  </p:clrMapOvr>
  <p:transition/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33038955"/>
      </p:ext>
    </p:extLst>
  </p:cSld>
  <p:clrMapOvr>
    <a:masterClrMapping/>
  </p:clrMapOvr>
  <p:transition/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29433901"/>
      </p:ext>
    </p:extLst>
  </p:cSld>
  <p:clrMapOvr>
    <a:masterClrMapping/>
  </p:clrMapOvr>
  <p:transition/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72400" y="2768600"/>
            <a:ext cx="190500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829800" y="2768600"/>
            <a:ext cx="190500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03906848"/>
      </p:ext>
    </p:extLst>
  </p:cSld>
  <p:clrMapOvr>
    <a:masterClrMapping/>
  </p:clrMapOvr>
  <p:transition/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56019401"/>
      </p:ext>
    </p:extLst>
  </p:cSld>
  <p:clrMapOvr>
    <a:masterClrMapping/>
  </p:clrMapOvr>
  <p:transition/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93868541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6524242"/>
      </p:ext>
    </p:extLst>
  </p:cSld>
  <p:clrMapOvr>
    <a:masterClrMapping/>
  </p:clrMapOvr>
  <p:transition/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65805916"/>
      </p:ext>
    </p:extLst>
  </p:cSld>
  <p:clrMapOvr>
    <a:masterClrMapping/>
  </p:clrMapOvr>
  <p:transition/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63189935"/>
      </p:ext>
    </p:extLst>
  </p:cSld>
  <p:clrMapOvr>
    <a:masterClrMapping/>
  </p:clrMapOvr>
  <p:transition/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43864656"/>
      </p:ext>
    </p:extLst>
  </p:cSld>
  <p:clrMapOvr>
    <a:masterClrMapping/>
  </p:clrMapOvr>
  <p:transition/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58062161"/>
      </p:ext>
    </p:extLst>
  </p:cSld>
  <p:clrMapOvr>
    <a:masterClrMapping/>
  </p:clrMapOvr>
  <p:transition/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18600" y="254000"/>
            <a:ext cx="2616200" cy="82296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000" y="254000"/>
            <a:ext cx="7696200" cy="82296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62838785"/>
      </p:ext>
    </p:extLst>
  </p:cSld>
  <p:clrMapOvr>
    <a:masterClrMapping/>
  </p:clrMapOvr>
  <p:transition/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123041019"/>
      </p:ext>
    </p:extLst>
  </p:cSld>
  <p:clrMapOvr>
    <a:masterClrMapping/>
  </p:clrMapOvr>
  <p:transition/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83423185"/>
      </p:ext>
    </p:extLst>
  </p:cSld>
  <p:clrMapOvr>
    <a:masterClrMapping/>
  </p:clrMapOvr>
  <p:transition/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85346983"/>
      </p:ext>
    </p:extLst>
  </p:cSld>
  <p:clrMapOvr>
    <a:masterClrMapping/>
  </p:clrMapOvr>
  <p:transition/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00" y="2768600"/>
            <a:ext cx="244475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150" y="2768600"/>
            <a:ext cx="244475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46829855"/>
      </p:ext>
    </p:extLst>
  </p:cSld>
  <p:clrMapOvr>
    <a:masterClrMapping/>
  </p:clrMapOvr>
  <p:transition/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06422926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00" y="1270000"/>
            <a:ext cx="5156200" cy="7213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1270000"/>
            <a:ext cx="5156200" cy="7213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93907452"/>
      </p:ext>
    </p:extLst>
  </p:cSld>
  <p:clrMapOvr>
    <a:masterClrMapping/>
  </p:clrMapOvr>
  <p:transition/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76436913"/>
      </p:ext>
    </p:extLst>
  </p:cSld>
  <p:clrMapOvr>
    <a:masterClrMapping/>
  </p:clrMapOvr>
  <p:transition/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18558430"/>
      </p:ext>
    </p:extLst>
  </p:cSld>
  <p:clrMapOvr>
    <a:masterClrMapping/>
  </p:clrMapOvr>
  <p:transition/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01752152"/>
      </p:ext>
    </p:extLst>
  </p:cSld>
  <p:clrMapOvr>
    <a:masterClrMapping/>
  </p:clrMapOvr>
  <p:transition/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10511483"/>
      </p:ext>
    </p:extLst>
  </p:cSld>
  <p:clrMapOvr>
    <a:masterClrMapping/>
  </p:clrMapOvr>
  <p:transition/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29681319"/>
      </p:ext>
    </p:extLst>
  </p:cSld>
  <p:clrMapOvr>
    <a:masterClrMapping/>
  </p:clrMapOvr>
  <p:transition/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18600" y="254000"/>
            <a:ext cx="2616200" cy="82296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000" y="254000"/>
            <a:ext cx="7696200" cy="82296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03825183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2527206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71602049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47131062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49436658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11284982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38164275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3702736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390525"/>
            <a:ext cx="2925762" cy="809307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390525"/>
            <a:ext cx="8624888" cy="80930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90280732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Subtitle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Line"/>
          <p:cNvSpPr/>
          <p:nvPr/>
        </p:nvSpPr>
        <p:spPr>
          <a:xfrm flipV="1">
            <a:off x="406400" y="6140895"/>
            <a:ext cx="12192000" cy="263"/>
          </a:xfrm>
          <a:prstGeom prst="line">
            <a:avLst/>
          </a:prstGeom>
          <a:ln w="38100">
            <a:solidFill>
              <a:srgbClr val="A6AAA9"/>
            </a:solidFill>
            <a:miter lim="400000"/>
          </a:ln>
        </p:spPr>
        <p:txBody>
          <a:bodyPr lIns="50800" tIns="50800" rIns="50800" bIns="50800" anchor="ctr"/>
          <a:lstStyle/>
          <a:p>
            <a:pPr defTabSz="457176">
              <a:spcBef>
                <a:spcPts val="0"/>
              </a:spcBef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1200"/>
          </a:p>
        </p:txBody>
      </p:sp>
      <p:sp>
        <p:nvSpPr>
          <p:cNvPr id="34" name="Title Text"/>
          <p:cNvSpPr>
            <a:spLocks noGrp="1"/>
          </p:cNvSpPr>
          <p:nvPr>
            <p:ph type="title"/>
          </p:nvPr>
        </p:nvSpPr>
        <p:spPr>
          <a:xfrm>
            <a:off x="406400" y="6426201"/>
            <a:ext cx="12192000" cy="2705099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defRPr sz="17000"/>
            </a:lvl1pPr>
          </a:lstStyle>
          <a:p>
            <a:r>
              <a:t>Title Text</a:t>
            </a:r>
          </a:p>
        </p:txBody>
      </p:sp>
      <p:sp>
        <p:nvSpPr>
          <p:cNvPr id="35" name="Body Level One…"/>
          <p:cNvSpPr>
            <a:spLocks noGrp="1"/>
          </p:cNvSpPr>
          <p:nvPr>
            <p:ph type="body" sz="quarter" idx="1"/>
          </p:nvPr>
        </p:nvSpPr>
        <p:spPr>
          <a:xfrm>
            <a:off x="406400" y="4267200"/>
            <a:ext cx="12192000" cy="1803401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80000"/>
              </a:lnSpc>
              <a:spcBef>
                <a:spcPts val="2300"/>
              </a:spcBef>
              <a:buClrTx/>
              <a:buSzTx/>
              <a:buFontTx/>
              <a:buNone/>
              <a:defRPr sz="5400" cap="all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1pPr>
            <a:lvl2pPr marL="0" indent="228589">
              <a:lnSpc>
                <a:spcPct val="80000"/>
              </a:lnSpc>
              <a:spcBef>
                <a:spcPts val="2300"/>
              </a:spcBef>
              <a:buClrTx/>
              <a:buSzTx/>
              <a:buFontTx/>
              <a:buNone/>
              <a:defRPr sz="5400" cap="all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2pPr>
            <a:lvl3pPr marL="0" indent="457176">
              <a:lnSpc>
                <a:spcPct val="80000"/>
              </a:lnSpc>
              <a:spcBef>
                <a:spcPts val="2300"/>
              </a:spcBef>
              <a:buClrTx/>
              <a:buSzTx/>
              <a:buFontTx/>
              <a:buNone/>
              <a:defRPr sz="5400" cap="all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3pPr>
            <a:lvl4pPr marL="0" indent="685765">
              <a:lnSpc>
                <a:spcPct val="80000"/>
              </a:lnSpc>
              <a:spcBef>
                <a:spcPts val="2300"/>
              </a:spcBef>
              <a:buClrTx/>
              <a:buSzTx/>
              <a:buFontTx/>
              <a:buNone/>
              <a:defRPr sz="5400" cap="all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4pPr>
            <a:lvl5pPr marL="0" indent="914354">
              <a:lnSpc>
                <a:spcPct val="80000"/>
              </a:lnSpc>
              <a:spcBef>
                <a:spcPts val="2300"/>
              </a:spcBef>
              <a:buClrTx/>
              <a:buSzTx/>
              <a:buFontTx/>
              <a:buNone/>
              <a:defRPr sz="5400" cap="all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6" name="Slide Number"/>
          <p:cNvSpPr>
            <a:spLocks noGrp="1"/>
          </p:cNvSpPr>
          <p:nvPr>
            <p:ph type="sldNum" sz="quarter" idx="2"/>
          </p:nvPr>
        </p:nvSpPr>
        <p:spPr>
          <a:xfrm>
            <a:off x="12161859" y="419101"/>
            <a:ext cx="406898" cy="4572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93403178"/>
      </p:ext>
    </p:extLst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295267522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37465153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26923768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5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95244260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50493207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20554509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14823148"/>
      </p:ext>
    </p:extLst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71491091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48773257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43170799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61448368"/>
      </p:ext>
    </p:extLst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2276475"/>
            <a:ext cx="2925762" cy="64357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8624888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17295882"/>
      </p:ext>
    </p:extLst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293554580"/>
      </p:ext>
    </p:extLst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02110271"/>
      </p:ext>
    </p:extLst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74658563"/>
      </p:ext>
    </p:extLst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00" y="2768600"/>
            <a:ext cx="515620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768600"/>
            <a:ext cx="515620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57812035"/>
      </p:ext>
    </p:extLst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40032688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00" y="5029200"/>
            <a:ext cx="5156200" cy="1130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5029200"/>
            <a:ext cx="5156200" cy="1130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28481014"/>
      </p:ext>
    </p:extLst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0121853"/>
      </p:ext>
    </p:extLst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3545380"/>
      </p:ext>
    </p:extLst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64036785"/>
      </p:ext>
    </p:extLst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14829883"/>
      </p:ext>
    </p:extLst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57215775"/>
      </p:ext>
    </p:extLst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18600" y="254000"/>
            <a:ext cx="2616200" cy="82296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000" y="254000"/>
            <a:ext cx="7696200" cy="82296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70871585"/>
      </p:ext>
    </p:extLst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948969825"/>
      </p:ext>
    </p:extLst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07742533"/>
      </p:ext>
    </p:extLst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07362328"/>
      </p:ext>
    </p:extLst>
  </p:cSld>
  <p:clrMapOvr>
    <a:masterClrMapping/>
  </p:clrMapOvr>
  <p:transition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5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73158922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02693564"/>
      </p:ext>
    </p:extLst>
  </p:cSld>
  <p:clrMapOvr>
    <a:masterClrMapping/>
  </p:clrMapOvr>
  <p:transition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53647600"/>
      </p:ext>
    </p:extLst>
  </p:cSld>
  <p:clrMapOvr>
    <a:masterClrMapping/>
  </p:clrMapOvr>
  <p:transition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01683021"/>
      </p:ext>
    </p:extLst>
  </p:cSld>
  <p:clrMapOvr>
    <a:masterClrMapping/>
  </p:clrMapOvr>
  <p:transition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281839"/>
      </p:ext>
    </p:extLst>
  </p:cSld>
  <p:clrMapOvr>
    <a:masterClrMapping/>
  </p:clrMapOvr>
  <p:transition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83191892"/>
      </p:ext>
    </p:extLst>
  </p:cSld>
  <p:clrMapOvr>
    <a:masterClrMapping/>
  </p:clrMapOvr>
  <p:transition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31108648"/>
      </p:ext>
    </p:extLst>
  </p:cSld>
  <p:clrMapOvr>
    <a:masterClrMapping/>
  </p:clrMapOvr>
  <p:transition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93989734"/>
      </p:ext>
    </p:extLst>
  </p:cSld>
  <p:clrMapOvr>
    <a:masterClrMapping/>
  </p:clrMapOvr>
  <p:transition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2276475"/>
            <a:ext cx="2925762" cy="67913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8624888" cy="67913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38707789"/>
      </p:ext>
    </p:extLst>
  </p:cSld>
  <p:clrMapOvr>
    <a:masterClrMapping/>
  </p:clrMapOvr>
  <p:transition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921409117"/>
      </p:ext>
    </p:extLst>
  </p:cSld>
  <p:clrMapOvr>
    <a:masterClrMapping/>
  </p:clrMapOvr>
  <p:transition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03386229"/>
      </p:ext>
    </p:extLst>
  </p:cSld>
  <p:clrMapOvr>
    <a:masterClrMapping/>
  </p:clrMapOvr>
  <p:transition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22660007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18535315"/>
      </p:ext>
    </p:extLst>
  </p:cSld>
  <p:clrMapOvr>
    <a:masterClrMapping/>
  </p:clrMapOvr>
  <p:transition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5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97225271"/>
      </p:ext>
    </p:extLst>
  </p:cSld>
  <p:clrMapOvr>
    <a:masterClrMapping/>
  </p:clrMapOvr>
  <p:transition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04280460"/>
      </p:ext>
    </p:extLst>
  </p:cSld>
  <p:clrMapOvr>
    <a:masterClrMapping/>
  </p:clrMapOvr>
  <p:transition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94122140"/>
      </p:ext>
    </p:extLst>
  </p:cSld>
  <p:clrMapOvr>
    <a:masterClrMapping/>
  </p:clrMapOvr>
  <p:transition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6832514"/>
      </p:ext>
    </p:extLst>
  </p:cSld>
  <p:clrMapOvr>
    <a:masterClrMapping/>
  </p:clrMapOvr>
  <p:transition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94852730"/>
      </p:ext>
    </p:extLst>
  </p:cSld>
  <p:clrMapOvr>
    <a:masterClrMapping/>
  </p:clrMapOvr>
  <p:transition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80829000"/>
      </p:ext>
    </p:extLst>
  </p:cSld>
  <p:clrMapOvr>
    <a:masterClrMapping/>
  </p:clrMapOvr>
  <p:transition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0080098"/>
      </p:ext>
    </p:extLst>
  </p:cSld>
  <p:clrMapOvr>
    <a:masterClrMapping/>
  </p:clrMapOvr>
  <p:transition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2276475"/>
            <a:ext cx="2925762" cy="67913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8624888" cy="67913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94169564"/>
      </p:ext>
    </p:extLst>
  </p:cSld>
  <p:clrMapOvr>
    <a:masterClrMapping/>
  </p:clrMapOvr>
  <p:transition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334357417"/>
      </p:ext>
    </p:extLst>
  </p:cSld>
  <p:clrMapOvr>
    <a:masterClrMapping/>
  </p:clrMapOvr>
  <p:transition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05307950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98044077"/>
      </p:ext>
    </p:extLst>
  </p:cSld>
  <p:clrMapOvr>
    <a:masterClrMapping/>
  </p:clrMapOvr>
  <p:transition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13501447"/>
      </p:ext>
    </p:extLst>
  </p:cSld>
  <p:clrMapOvr>
    <a:masterClrMapping/>
  </p:clrMapOvr>
  <p:transition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5000" y="4787900"/>
            <a:ext cx="2857500" cy="330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644900" y="4787900"/>
            <a:ext cx="2857500" cy="330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59796978"/>
      </p:ext>
    </p:extLst>
  </p:cSld>
  <p:clrMapOvr>
    <a:masterClrMapping/>
  </p:clrMapOvr>
  <p:transition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02699294"/>
      </p:ext>
    </p:extLst>
  </p:cSld>
  <p:clrMapOvr>
    <a:masterClrMapping/>
  </p:clrMapOvr>
  <p:transition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52207921"/>
      </p:ext>
    </p:extLst>
  </p:cSld>
  <p:clrMapOvr>
    <a:masterClrMapping/>
  </p:clrMapOvr>
  <p:transition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50429702"/>
      </p:ext>
    </p:extLst>
  </p:cSld>
  <p:clrMapOvr>
    <a:masterClrMapping/>
  </p:clrMapOvr>
  <p:transition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47297561"/>
      </p:ext>
    </p:extLst>
  </p:cSld>
  <p:clrMapOvr>
    <a:masterClrMapping/>
  </p:clrMapOvr>
  <p:transition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81137194"/>
      </p:ext>
    </p:extLst>
  </p:cSld>
  <p:clrMapOvr>
    <a:masterClrMapping/>
  </p:clrMapOvr>
  <p:transition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88382146"/>
      </p:ext>
    </p:extLst>
  </p:cSld>
  <p:clrMapOvr>
    <a:masterClrMapping/>
  </p:clrMapOvr>
  <p:transition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035550" y="1409700"/>
            <a:ext cx="1466850" cy="6680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35000" y="1409700"/>
            <a:ext cx="4248150" cy="6680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00902717"/>
      </p:ext>
    </p:extLst>
  </p:cSld>
  <p:clrMapOvr>
    <a:masterClrMapping/>
  </p:clrMapOvr>
  <p:transition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205964546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26799406"/>
      </p:ext>
    </p:extLst>
  </p:cSld>
  <p:clrMapOvr>
    <a:masterClrMapping/>
  </p:clrMapOvr>
  <p:transition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76459872"/>
      </p:ext>
    </p:extLst>
  </p:cSld>
  <p:clrMapOvr>
    <a:masterClrMapping/>
  </p:clrMapOvr>
  <p:transition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75039584"/>
      </p:ext>
    </p:extLst>
  </p:cSld>
  <p:clrMapOvr>
    <a:masterClrMapping/>
  </p:clrMapOvr>
  <p:transition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5000" y="4787900"/>
            <a:ext cx="2857500" cy="330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644900" y="4787900"/>
            <a:ext cx="2857500" cy="330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17547532"/>
      </p:ext>
    </p:extLst>
  </p:cSld>
  <p:clrMapOvr>
    <a:masterClrMapping/>
  </p:clrMapOvr>
  <p:transition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51239332"/>
      </p:ext>
    </p:extLst>
  </p:cSld>
  <p:clrMapOvr>
    <a:masterClrMapping/>
  </p:clrMapOvr>
  <p:transition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74962825"/>
      </p:ext>
    </p:extLst>
  </p:cSld>
  <p:clrMapOvr>
    <a:masterClrMapping/>
  </p:clrMapOvr>
  <p:transition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61441669"/>
      </p:ext>
    </p:extLst>
  </p:cSld>
  <p:clrMapOvr>
    <a:masterClrMapping/>
  </p:clrMapOvr>
  <p:transition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44380806"/>
      </p:ext>
    </p:extLst>
  </p:cSld>
  <p:clrMapOvr>
    <a:masterClrMapping/>
  </p:clrMapOvr>
  <p:transition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87807087"/>
      </p:ext>
    </p:extLst>
  </p:cSld>
  <p:clrMapOvr>
    <a:masterClrMapping/>
  </p:clrMapOvr>
  <p:transition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37314694"/>
      </p:ext>
    </p:extLst>
  </p:cSld>
  <p:clrMapOvr>
    <a:masterClrMapping/>
  </p:clrMapOvr>
  <p:transition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035550" y="1409700"/>
            <a:ext cx="1466850" cy="6680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35000" y="1409700"/>
            <a:ext cx="4248150" cy="6680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14543021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7102608"/>
      </p:ext>
    </p:extLst>
  </p:cSld>
  <p:clrMapOvr>
    <a:masterClrMapping/>
  </p:clrMapOvr>
  <p:transition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974375217"/>
      </p:ext>
    </p:extLst>
  </p:cSld>
  <p:clrMapOvr>
    <a:masterClrMapping/>
  </p:clrMapOvr>
  <p:transition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72486981"/>
      </p:ext>
    </p:extLst>
  </p:cSld>
  <p:clrMapOvr>
    <a:masterClrMapping/>
  </p:clrMapOvr>
  <p:transition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24611375"/>
      </p:ext>
    </p:extLst>
  </p:cSld>
  <p:clrMapOvr>
    <a:masterClrMapping/>
  </p:clrMapOvr>
  <p:transition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5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09318173"/>
      </p:ext>
    </p:extLst>
  </p:cSld>
  <p:clrMapOvr>
    <a:masterClrMapping/>
  </p:clrMapOvr>
  <p:transition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33129729"/>
      </p:ext>
    </p:extLst>
  </p:cSld>
  <p:clrMapOvr>
    <a:masterClrMapping/>
  </p:clrMapOvr>
  <p:transition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17703089"/>
      </p:ext>
    </p:extLst>
  </p:cSld>
  <p:clrMapOvr>
    <a:masterClrMapping/>
  </p:clrMapOvr>
  <p:transition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1504026"/>
      </p:ext>
    </p:extLst>
  </p:cSld>
  <p:clrMapOvr>
    <a:masterClrMapping/>
  </p:clrMapOvr>
  <p:transition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42722602"/>
      </p:ext>
    </p:extLst>
  </p:cSld>
  <p:clrMapOvr>
    <a:masterClrMapping/>
  </p:clrMapOvr>
  <p:transition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1183612"/>
      </p:ext>
    </p:extLst>
  </p:cSld>
  <p:clrMapOvr>
    <a:masterClrMapping/>
  </p:clrMapOvr>
  <p:transition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0704994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10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1.xml"/><Relationship Id="rId12" Type="http://schemas.openxmlformats.org/officeDocument/2006/relationships/theme" Target="../theme/theme10.xml"/><Relationship Id="rId1" Type="http://schemas.openxmlformats.org/officeDocument/2006/relationships/slideLayout" Target="../slideLayouts/slideLayout101.xml"/><Relationship Id="rId2" Type="http://schemas.openxmlformats.org/officeDocument/2006/relationships/slideLayout" Target="../slideLayouts/slideLayout102.xml"/><Relationship Id="rId3" Type="http://schemas.openxmlformats.org/officeDocument/2006/relationships/slideLayout" Target="../slideLayouts/slideLayout103.xml"/><Relationship Id="rId4" Type="http://schemas.openxmlformats.org/officeDocument/2006/relationships/slideLayout" Target="../slideLayouts/slideLayout104.xml"/><Relationship Id="rId5" Type="http://schemas.openxmlformats.org/officeDocument/2006/relationships/slideLayout" Target="../slideLayouts/slideLayout105.xml"/><Relationship Id="rId6" Type="http://schemas.openxmlformats.org/officeDocument/2006/relationships/slideLayout" Target="../slideLayouts/slideLayout106.xml"/><Relationship Id="rId7" Type="http://schemas.openxmlformats.org/officeDocument/2006/relationships/slideLayout" Target="../slideLayouts/slideLayout107.xml"/><Relationship Id="rId8" Type="http://schemas.openxmlformats.org/officeDocument/2006/relationships/slideLayout" Target="../slideLayouts/slideLayout108.xml"/><Relationship Id="rId9" Type="http://schemas.openxmlformats.org/officeDocument/2006/relationships/slideLayout" Target="../slideLayouts/slideLayout109.xml"/><Relationship Id="rId10" Type="http://schemas.openxmlformats.org/officeDocument/2006/relationships/slideLayout" Target="../slideLayouts/slideLayout110.xml"/></Relationships>
</file>

<file path=ppt/slideMasters/_rels/slideMaster1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22.xml"/><Relationship Id="rId12" Type="http://schemas.openxmlformats.org/officeDocument/2006/relationships/theme" Target="../theme/theme11.xml"/><Relationship Id="rId1" Type="http://schemas.openxmlformats.org/officeDocument/2006/relationships/slideLayout" Target="../slideLayouts/slideLayout112.xml"/><Relationship Id="rId2" Type="http://schemas.openxmlformats.org/officeDocument/2006/relationships/slideLayout" Target="../slideLayouts/slideLayout113.xml"/><Relationship Id="rId3" Type="http://schemas.openxmlformats.org/officeDocument/2006/relationships/slideLayout" Target="../slideLayouts/slideLayout114.xml"/><Relationship Id="rId4" Type="http://schemas.openxmlformats.org/officeDocument/2006/relationships/slideLayout" Target="../slideLayouts/slideLayout115.xml"/><Relationship Id="rId5" Type="http://schemas.openxmlformats.org/officeDocument/2006/relationships/slideLayout" Target="../slideLayouts/slideLayout116.xml"/><Relationship Id="rId6" Type="http://schemas.openxmlformats.org/officeDocument/2006/relationships/slideLayout" Target="../slideLayouts/slideLayout117.xml"/><Relationship Id="rId7" Type="http://schemas.openxmlformats.org/officeDocument/2006/relationships/slideLayout" Target="../slideLayouts/slideLayout118.xml"/><Relationship Id="rId8" Type="http://schemas.openxmlformats.org/officeDocument/2006/relationships/slideLayout" Target="../slideLayouts/slideLayout119.xml"/><Relationship Id="rId9" Type="http://schemas.openxmlformats.org/officeDocument/2006/relationships/slideLayout" Target="../slideLayouts/slideLayout120.xml"/><Relationship Id="rId10" Type="http://schemas.openxmlformats.org/officeDocument/2006/relationships/slideLayout" Target="../slideLayouts/slideLayout121.xml"/></Relationships>
</file>

<file path=ppt/slideMasters/_rels/slideMaster1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33.xml"/><Relationship Id="rId12" Type="http://schemas.openxmlformats.org/officeDocument/2006/relationships/theme" Target="../theme/theme12.xml"/><Relationship Id="rId1" Type="http://schemas.openxmlformats.org/officeDocument/2006/relationships/slideLayout" Target="../slideLayouts/slideLayout123.xml"/><Relationship Id="rId2" Type="http://schemas.openxmlformats.org/officeDocument/2006/relationships/slideLayout" Target="../slideLayouts/slideLayout124.xml"/><Relationship Id="rId3" Type="http://schemas.openxmlformats.org/officeDocument/2006/relationships/slideLayout" Target="../slideLayouts/slideLayout125.xml"/><Relationship Id="rId4" Type="http://schemas.openxmlformats.org/officeDocument/2006/relationships/slideLayout" Target="../slideLayouts/slideLayout126.xml"/><Relationship Id="rId5" Type="http://schemas.openxmlformats.org/officeDocument/2006/relationships/slideLayout" Target="../slideLayouts/slideLayout127.xml"/><Relationship Id="rId6" Type="http://schemas.openxmlformats.org/officeDocument/2006/relationships/slideLayout" Target="../slideLayouts/slideLayout128.xml"/><Relationship Id="rId7" Type="http://schemas.openxmlformats.org/officeDocument/2006/relationships/slideLayout" Target="../slideLayouts/slideLayout129.xml"/><Relationship Id="rId8" Type="http://schemas.openxmlformats.org/officeDocument/2006/relationships/slideLayout" Target="../slideLayouts/slideLayout130.xml"/><Relationship Id="rId9" Type="http://schemas.openxmlformats.org/officeDocument/2006/relationships/slideLayout" Target="../slideLayouts/slideLayout131.xml"/><Relationship Id="rId10" Type="http://schemas.openxmlformats.org/officeDocument/2006/relationships/slideLayout" Target="../slideLayouts/slideLayout132.xml"/></Relationships>
</file>

<file path=ppt/slideMasters/_rels/slideMaster1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44.xml"/><Relationship Id="rId12" Type="http://schemas.openxmlformats.org/officeDocument/2006/relationships/theme" Target="../theme/theme13.xml"/><Relationship Id="rId1" Type="http://schemas.openxmlformats.org/officeDocument/2006/relationships/slideLayout" Target="../slideLayouts/slideLayout134.xml"/><Relationship Id="rId2" Type="http://schemas.openxmlformats.org/officeDocument/2006/relationships/slideLayout" Target="../slideLayouts/slideLayout135.xml"/><Relationship Id="rId3" Type="http://schemas.openxmlformats.org/officeDocument/2006/relationships/slideLayout" Target="../slideLayouts/slideLayout136.xml"/><Relationship Id="rId4" Type="http://schemas.openxmlformats.org/officeDocument/2006/relationships/slideLayout" Target="../slideLayouts/slideLayout137.xml"/><Relationship Id="rId5" Type="http://schemas.openxmlformats.org/officeDocument/2006/relationships/slideLayout" Target="../slideLayouts/slideLayout138.xml"/><Relationship Id="rId6" Type="http://schemas.openxmlformats.org/officeDocument/2006/relationships/slideLayout" Target="../slideLayouts/slideLayout139.xml"/><Relationship Id="rId7" Type="http://schemas.openxmlformats.org/officeDocument/2006/relationships/slideLayout" Target="../slideLayouts/slideLayout140.xml"/><Relationship Id="rId8" Type="http://schemas.openxmlformats.org/officeDocument/2006/relationships/slideLayout" Target="../slideLayouts/slideLayout141.xml"/><Relationship Id="rId9" Type="http://schemas.openxmlformats.org/officeDocument/2006/relationships/slideLayout" Target="../slideLayouts/slideLayout142.xml"/><Relationship Id="rId10" Type="http://schemas.openxmlformats.org/officeDocument/2006/relationships/slideLayout" Target="../slideLayouts/slideLayout143.xml"/></Relationships>
</file>

<file path=ppt/slideMasters/_rels/slideMaster1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55.xml"/><Relationship Id="rId12" Type="http://schemas.openxmlformats.org/officeDocument/2006/relationships/theme" Target="../theme/theme14.xml"/><Relationship Id="rId1" Type="http://schemas.openxmlformats.org/officeDocument/2006/relationships/slideLayout" Target="../slideLayouts/slideLayout145.xml"/><Relationship Id="rId2" Type="http://schemas.openxmlformats.org/officeDocument/2006/relationships/slideLayout" Target="../slideLayouts/slideLayout146.xml"/><Relationship Id="rId3" Type="http://schemas.openxmlformats.org/officeDocument/2006/relationships/slideLayout" Target="../slideLayouts/slideLayout147.xml"/><Relationship Id="rId4" Type="http://schemas.openxmlformats.org/officeDocument/2006/relationships/slideLayout" Target="../slideLayouts/slideLayout148.xml"/><Relationship Id="rId5" Type="http://schemas.openxmlformats.org/officeDocument/2006/relationships/slideLayout" Target="../slideLayouts/slideLayout149.xml"/><Relationship Id="rId6" Type="http://schemas.openxmlformats.org/officeDocument/2006/relationships/slideLayout" Target="../slideLayouts/slideLayout150.xml"/><Relationship Id="rId7" Type="http://schemas.openxmlformats.org/officeDocument/2006/relationships/slideLayout" Target="../slideLayouts/slideLayout151.xml"/><Relationship Id="rId8" Type="http://schemas.openxmlformats.org/officeDocument/2006/relationships/slideLayout" Target="../slideLayouts/slideLayout152.xml"/><Relationship Id="rId9" Type="http://schemas.openxmlformats.org/officeDocument/2006/relationships/slideLayout" Target="../slideLayouts/slideLayout153.xml"/><Relationship Id="rId10" Type="http://schemas.openxmlformats.org/officeDocument/2006/relationships/slideLayout" Target="../slideLayouts/slideLayout154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4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24.xml"/><Relationship Id="rId2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0.xml"/><Relationship Id="rId8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5.xml"/><Relationship Id="rId12" Type="http://schemas.openxmlformats.org/officeDocument/2006/relationships/theme" Target="../theme/theme4.xml"/><Relationship Id="rId1" Type="http://schemas.openxmlformats.org/officeDocument/2006/relationships/slideLayout" Target="../slideLayouts/slideLayout35.xml"/><Relationship Id="rId2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1.xml"/><Relationship Id="rId8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6.xml"/><Relationship Id="rId12" Type="http://schemas.openxmlformats.org/officeDocument/2006/relationships/theme" Target="../theme/theme5.xml"/><Relationship Id="rId1" Type="http://schemas.openxmlformats.org/officeDocument/2006/relationships/slideLayout" Target="../slideLayouts/slideLayout46.xml"/><Relationship Id="rId2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9.xml"/><Relationship Id="rId5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2.xml"/><Relationship Id="rId8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67.xml"/><Relationship Id="rId12" Type="http://schemas.openxmlformats.org/officeDocument/2006/relationships/theme" Target="../theme/theme6.xml"/><Relationship Id="rId1" Type="http://schemas.openxmlformats.org/officeDocument/2006/relationships/slideLayout" Target="../slideLayouts/slideLayout57.xml"/><Relationship Id="rId2" Type="http://schemas.openxmlformats.org/officeDocument/2006/relationships/slideLayout" Target="../slideLayouts/slideLayout58.xml"/><Relationship Id="rId3" Type="http://schemas.openxmlformats.org/officeDocument/2006/relationships/slideLayout" Target="../slideLayouts/slideLayout59.xml"/><Relationship Id="rId4" Type="http://schemas.openxmlformats.org/officeDocument/2006/relationships/slideLayout" Target="../slideLayouts/slideLayout60.xml"/><Relationship Id="rId5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3.xml"/><Relationship Id="rId8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66.xml"/></Relationships>
</file>

<file path=ppt/slideMasters/_rels/slideMaster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78.xml"/><Relationship Id="rId12" Type="http://schemas.openxmlformats.org/officeDocument/2006/relationships/theme" Target="../theme/theme7.xml"/><Relationship Id="rId1" Type="http://schemas.openxmlformats.org/officeDocument/2006/relationships/slideLayout" Target="../slideLayouts/slideLayout68.xml"/><Relationship Id="rId2" Type="http://schemas.openxmlformats.org/officeDocument/2006/relationships/slideLayout" Target="../slideLayouts/slideLayout69.xml"/><Relationship Id="rId3" Type="http://schemas.openxmlformats.org/officeDocument/2006/relationships/slideLayout" Target="../slideLayouts/slideLayout70.xml"/><Relationship Id="rId4" Type="http://schemas.openxmlformats.org/officeDocument/2006/relationships/slideLayout" Target="../slideLayouts/slideLayout71.xml"/><Relationship Id="rId5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4.xml"/><Relationship Id="rId8" Type="http://schemas.openxmlformats.org/officeDocument/2006/relationships/slideLayout" Target="../slideLayouts/slideLayout75.xml"/><Relationship Id="rId9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77.xml"/></Relationships>
</file>

<file path=ppt/slideMasters/_rels/slideMaster8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89.xml"/><Relationship Id="rId12" Type="http://schemas.openxmlformats.org/officeDocument/2006/relationships/theme" Target="../theme/theme8.xml"/><Relationship Id="rId1" Type="http://schemas.openxmlformats.org/officeDocument/2006/relationships/slideLayout" Target="../slideLayouts/slideLayout79.xml"/><Relationship Id="rId2" Type="http://schemas.openxmlformats.org/officeDocument/2006/relationships/slideLayout" Target="../slideLayouts/slideLayout80.xml"/><Relationship Id="rId3" Type="http://schemas.openxmlformats.org/officeDocument/2006/relationships/slideLayout" Target="../slideLayouts/slideLayout81.xml"/><Relationship Id="rId4" Type="http://schemas.openxmlformats.org/officeDocument/2006/relationships/slideLayout" Target="../slideLayouts/slideLayout82.xml"/><Relationship Id="rId5" Type="http://schemas.openxmlformats.org/officeDocument/2006/relationships/slideLayout" Target="../slideLayouts/slideLayout83.xml"/><Relationship Id="rId6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5.xml"/><Relationship Id="rId8" Type="http://schemas.openxmlformats.org/officeDocument/2006/relationships/slideLayout" Target="../slideLayouts/slideLayout86.xml"/><Relationship Id="rId9" Type="http://schemas.openxmlformats.org/officeDocument/2006/relationships/slideLayout" Target="../slideLayouts/slideLayout87.xml"/><Relationship Id="rId10" Type="http://schemas.openxmlformats.org/officeDocument/2006/relationships/slideLayout" Target="../slideLayouts/slideLayout88.xml"/></Relationships>
</file>

<file path=ppt/slideMasters/_rels/slideMaster9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00.xml"/><Relationship Id="rId12" Type="http://schemas.openxmlformats.org/officeDocument/2006/relationships/theme" Target="../theme/theme9.xml"/><Relationship Id="rId1" Type="http://schemas.openxmlformats.org/officeDocument/2006/relationships/slideLayout" Target="../slideLayouts/slideLayout90.xml"/><Relationship Id="rId2" Type="http://schemas.openxmlformats.org/officeDocument/2006/relationships/slideLayout" Target="../slideLayouts/slideLayout91.xml"/><Relationship Id="rId3" Type="http://schemas.openxmlformats.org/officeDocument/2006/relationships/slideLayout" Target="../slideLayouts/slideLayout92.xml"/><Relationship Id="rId4" Type="http://schemas.openxmlformats.org/officeDocument/2006/relationships/slideLayout" Target="../slideLayouts/slideLayout93.xml"/><Relationship Id="rId5" Type="http://schemas.openxmlformats.org/officeDocument/2006/relationships/slideLayout" Target="../slideLayouts/slideLayout94.xml"/><Relationship Id="rId6" Type="http://schemas.openxmlformats.org/officeDocument/2006/relationships/slideLayout" Target="../slideLayouts/slideLayout95.xml"/><Relationship Id="rId7" Type="http://schemas.openxmlformats.org/officeDocument/2006/relationships/slideLayout" Target="../slideLayouts/slideLayout96.xml"/><Relationship Id="rId8" Type="http://schemas.openxmlformats.org/officeDocument/2006/relationships/slideLayout" Target="../slideLayouts/slideLayout97.xml"/><Relationship Id="rId9" Type="http://schemas.openxmlformats.org/officeDocument/2006/relationships/slideLayout" Target="../slideLayouts/slideLayout98.xml"/><Relationship Id="rId10" Type="http://schemas.openxmlformats.org/officeDocument/2006/relationships/slideLayout" Target="../slideLayouts/slideLayout9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70000" y="5029200"/>
            <a:ext cx="10464800" cy="11303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>
                <a:sym typeface="Gill Sans" charset="0"/>
              </a:rPr>
              <a:t>Second level</a:t>
            </a:r>
          </a:p>
          <a:p>
            <a:pPr lvl="2"/>
            <a:r>
              <a:rPr lang="en-US">
                <a:sym typeface="Gill Sans" charset="0"/>
              </a:rPr>
              <a:t>Third level</a:t>
            </a:r>
          </a:p>
          <a:p>
            <a:pPr lvl="3"/>
            <a:r>
              <a:rPr lang="en-US">
                <a:sym typeface="Gill Sans" charset="0"/>
              </a:rPr>
              <a:t>Fourth level</a:t>
            </a:r>
          </a:p>
          <a:p>
            <a:pPr lvl="4"/>
            <a:r>
              <a:rPr lang="en-US">
                <a:sym typeface="Gill Sans" charset="0"/>
              </a:rPr>
              <a:t>Fifth level</a:t>
            </a: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1638300"/>
            <a:ext cx="10464800" cy="33020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  <p:grpSp>
        <p:nvGrpSpPr>
          <p:cNvPr id="4" name="Group"/>
          <p:cNvGrpSpPr/>
          <p:nvPr userDrawn="1"/>
        </p:nvGrpSpPr>
        <p:grpSpPr>
          <a:xfrm>
            <a:off x="-8037" y="9618068"/>
            <a:ext cx="13020874" cy="135534"/>
            <a:chOff x="0" y="0"/>
            <a:chExt cx="13020873" cy="135532"/>
          </a:xfrm>
        </p:grpSpPr>
        <p:sp>
          <p:nvSpPr>
            <p:cNvPr id="5" name="Rectangle"/>
            <p:cNvSpPr/>
            <p:nvPr/>
          </p:nvSpPr>
          <p:spPr>
            <a:xfrm>
              <a:off x="0" y="0"/>
              <a:ext cx="2606874" cy="135533"/>
            </a:xfrm>
            <a:prstGeom prst="rect">
              <a:avLst/>
            </a:prstGeom>
            <a:solidFill>
              <a:srgbClr val="53A7DC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lnSpc>
                  <a:spcPct val="80000"/>
                </a:lnSpc>
                <a:defRPr sz="2800" cap="all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DIN Condensed"/>
                </a:defRPr>
              </a:pPr>
              <a:endParaRPr sz="2800"/>
            </a:p>
          </p:txBody>
        </p:sp>
        <p:sp>
          <p:nvSpPr>
            <p:cNvPr id="6" name="Rectangle"/>
            <p:cNvSpPr/>
            <p:nvPr/>
          </p:nvSpPr>
          <p:spPr>
            <a:xfrm>
              <a:off x="2603500" y="0"/>
              <a:ext cx="2606874" cy="135533"/>
            </a:xfrm>
            <a:prstGeom prst="rect">
              <a:avLst/>
            </a:prstGeom>
            <a:solidFill>
              <a:srgbClr val="C94D48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lnSpc>
                  <a:spcPct val="80000"/>
                </a:lnSpc>
                <a:defRPr sz="2800" cap="all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DIN Condensed"/>
                </a:defRPr>
              </a:pPr>
              <a:endParaRPr sz="2800"/>
            </a:p>
          </p:txBody>
        </p:sp>
        <p:sp>
          <p:nvSpPr>
            <p:cNvPr id="7" name="Rectangle"/>
            <p:cNvSpPr/>
            <p:nvPr/>
          </p:nvSpPr>
          <p:spPr>
            <a:xfrm>
              <a:off x="5207000" y="0"/>
              <a:ext cx="2606874" cy="135533"/>
            </a:xfrm>
            <a:prstGeom prst="rect">
              <a:avLst/>
            </a:prstGeom>
            <a:solidFill>
              <a:srgbClr val="F0C743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lnSpc>
                  <a:spcPct val="80000"/>
                </a:lnSpc>
                <a:defRPr sz="2800" cap="all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DIN Condensed"/>
                </a:defRPr>
              </a:pPr>
              <a:endParaRPr sz="2800"/>
            </a:p>
          </p:txBody>
        </p:sp>
        <p:sp>
          <p:nvSpPr>
            <p:cNvPr id="8" name="Rectangle"/>
            <p:cNvSpPr/>
            <p:nvPr/>
          </p:nvSpPr>
          <p:spPr>
            <a:xfrm>
              <a:off x="7810500" y="0"/>
              <a:ext cx="2606874" cy="135533"/>
            </a:xfrm>
            <a:prstGeom prst="rect">
              <a:avLst/>
            </a:prstGeom>
            <a:solidFill>
              <a:srgbClr val="48879C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lnSpc>
                  <a:spcPct val="80000"/>
                </a:lnSpc>
                <a:defRPr sz="2800" cap="all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DIN Condensed"/>
                </a:defRPr>
              </a:pPr>
              <a:endParaRPr sz="2800"/>
            </a:p>
          </p:txBody>
        </p:sp>
        <p:sp>
          <p:nvSpPr>
            <p:cNvPr id="9" name="Rectangle"/>
            <p:cNvSpPr/>
            <p:nvPr/>
          </p:nvSpPr>
          <p:spPr>
            <a:xfrm>
              <a:off x="10414000" y="0"/>
              <a:ext cx="2606874" cy="135533"/>
            </a:xfrm>
            <a:prstGeom prst="rect">
              <a:avLst/>
            </a:prstGeom>
            <a:solidFill>
              <a:srgbClr val="EE8541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lnSpc>
                  <a:spcPct val="80000"/>
                </a:lnSpc>
                <a:defRPr sz="2800" cap="all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DIN Condensed"/>
                </a:defRPr>
              </a:pPr>
              <a:endParaRPr sz="2800"/>
            </a:p>
          </p:txBody>
        </p:sp>
      </p:grpSp>
      <p:grpSp>
        <p:nvGrpSpPr>
          <p:cNvPr id="10" name="Group"/>
          <p:cNvGrpSpPr/>
          <p:nvPr userDrawn="1"/>
        </p:nvGrpSpPr>
        <p:grpSpPr>
          <a:xfrm>
            <a:off x="0" y="0"/>
            <a:ext cx="13020874" cy="135534"/>
            <a:chOff x="0" y="0"/>
            <a:chExt cx="13020873" cy="135532"/>
          </a:xfrm>
        </p:grpSpPr>
        <p:sp>
          <p:nvSpPr>
            <p:cNvPr id="11" name="Rectangle"/>
            <p:cNvSpPr/>
            <p:nvPr/>
          </p:nvSpPr>
          <p:spPr>
            <a:xfrm>
              <a:off x="0" y="0"/>
              <a:ext cx="2606874" cy="135533"/>
            </a:xfrm>
            <a:prstGeom prst="rect">
              <a:avLst/>
            </a:prstGeom>
            <a:solidFill>
              <a:srgbClr val="53A7DC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lnSpc>
                  <a:spcPct val="80000"/>
                </a:lnSpc>
                <a:defRPr sz="2800" cap="all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DIN Condensed"/>
                </a:defRPr>
              </a:pPr>
              <a:endParaRPr sz="2800"/>
            </a:p>
          </p:txBody>
        </p:sp>
        <p:sp>
          <p:nvSpPr>
            <p:cNvPr id="12" name="Rectangle"/>
            <p:cNvSpPr/>
            <p:nvPr/>
          </p:nvSpPr>
          <p:spPr>
            <a:xfrm>
              <a:off x="2603500" y="0"/>
              <a:ext cx="2606874" cy="135533"/>
            </a:xfrm>
            <a:prstGeom prst="rect">
              <a:avLst/>
            </a:prstGeom>
            <a:solidFill>
              <a:srgbClr val="C94D48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lnSpc>
                  <a:spcPct val="80000"/>
                </a:lnSpc>
                <a:defRPr sz="2800" cap="all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DIN Condensed"/>
                </a:defRPr>
              </a:pPr>
              <a:endParaRPr sz="2800"/>
            </a:p>
          </p:txBody>
        </p:sp>
        <p:sp>
          <p:nvSpPr>
            <p:cNvPr id="13" name="Rectangle"/>
            <p:cNvSpPr/>
            <p:nvPr/>
          </p:nvSpPr>
          <p:spPr>
            <a:xfrm>
              <a:off x="5207000" y="0"/>
              <a:ext cx="2606874" cy="135533"/>
            </a:xfrm>
            <a:prstGeom prst="rect">
              <a:avLst/>
            </a:prstGeom>
            <a:solidFill>
              <a:srgbClr val="F0C743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lnSpc>
                  <a:spcPct val="80000"/>
                </a:lnSpc>
                <a:defRPr sz="2800" cap="all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DIN Condensed"/>
                </a:defRPr>
              </a:pPr>
              <a:endParaRPr sz="2800"/>
            </a:p>
          </p:txBody>
        </p:sp>
        <p:sp>
          <p:nvSpPr>
            <p:cNvPr id="14" name="Rectangle"/>
            <p:cNvSpPr/>
            <p:nvPr/>
          </p:nvSpPr>
          <p:spPr>
            <a:xfrm>
              <a:off x="7810500" y="0"/>
              <a:ext cx="2606874" cy="135533"/>
            </a:xfrm>
            <a:prstGeom prst="rect">
              <a:avLst/>
            </a:prstGeom>
            <a:solidFill>
              <a:srgbClr val="48879C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lnSpc>
                  <a:spcPct val="80000"/>
                </a:lnSpc>
                <a:defRPr sz="2800" cap="all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DIN Condensed"/>
                </a:defRPr>
              </a:pPr>
              <a:endParaRPr sz="2800"/>
            </a:p>
          </p:txBody>
        </p:sp>
        <p:sp>
          <p:nvSpPr>
            <p:cNvPr id="15" name="Rectangle"/>
            <p:cNvSpPr/>
            <p:nvPr/>
          </p:nvSpPr>
          <p:spPr>
            <a:xfrm>
              <a:off x="10414000" y="0"/>
              <a:ext cx="2606874" cy="135533"/>
            </a:xfrm>
            <a:prstGeom prst="rect">
              <a:avLst/>
            </a:prstGeom>
            <a:solidFill>
              <a:srgbClr val="EE8541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lnSpc>
                  <a:spcPct val="80000"/>
                </a:lnSpc>
                <a:defRPr sz="2800" cap="all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DIN Condensed"/>
                </a:defRPr>
              </a:pPr>
              <a:endParaRPr sz="2800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342900" indent="-3429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742950" indent="-28575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143000" indent="-2286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1600200" indent="-2286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057400" indent="-2286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762" r:id="rId2"/>
    <p:sldLayoutId id="2147483763" r:id="rId3"/>
    <p:sldLayoutId id="2147483764" r:id="rId4"/>
    <p:sldLayoutId id="2147483765" r:id="rId5"/>
    <p:sldLayoutId id="2147483766" r:id="rId6"/>
    <p:sldLayoutId id="2147483767" r:id="rId7"/>
    <p:sldLayoutId id="2147483768" r:id="rId8"/>
    <p:sldLayoutId id="2147483769" r:id="rId9"/>
    <p:sldLayoutId id="2147483770" r:id="rId10"/>
    <p:sldLayoutId id="2147483771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889000" indent="-571500" algn="l" rtl="0" eaLnBrk="0" fontAlgn="base" hangingPunct="0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333500" indent="-571500" algn="l" rtl="0" eaLnBrk="0" fontAlgn="base" hangingPunct="0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778000" indent="-571500" algn="l" rtl="0" eaLnBrk="0" fontAlgn="base" hangingPunct="0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2222500" indent="-571500" algn="l" rtl="0" eaLnBrk="0" fontAlgn="base" hangingPunct="0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667000" indent="-571500" algn="l" rtl="0" eaLnBrk="0" fontAlgn="base" hangingPunct="0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31242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5814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40386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44958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254000"/>
            <a:ext cx="10464800" cy="24384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  <p:sp>
        <p:nvSpPr>
          <p:cNvPr id="1126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70000" y="2768600"/>
            <a:ext cx="5041900" cy="57150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>
                <a:sym typeface="Gill Sans" charset="0"/>
              </a:rPr>
              <a:t>Second level</a:t>
            </a:r>
          </a:p>
          <a:p>
            <a:pPr lvl="2"/>
            <a:r>
              <a:rPr lang="en-US">
                <a:sym typeface="Gill Sans" charset="0"/>
              </a:rPr>
              <a:t>Third level</a:t>
            </a:r>
          </a:p>
          <a:p>
            <a:pPr lvl="3"/>
            <a:r>
              <a:rPr lang="en-US">
                <a:sym typeface="Gill Sans" charset="0"/>
              </a:rPr>
              <a:t>Fourth level</a:t>
            </a:r>
          </a:p>
          <a:p>
            <a:pPr lvl="4"/>
            <a:r>
              <a:rPr lang="en-US">
                <a:sym typeface="Gill Sans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2" r:id="rId1"/>
    <p:sldLayoutId id="2147483773" r:id="rId2"/>
    <p:sldLayoutId id="2147483774" r:id="rId3"/>
    <p:sldLayoutId id="2147483775" r:id="rId4"/>
    <p:sldLayoutId id="2147483776" r:id="rId5"/>
    <p:sldLayoutId id="2147483777" r:id="rId6"/>
    <p:sldLayoutId id="2147483778" r:id="rId7"/>
    <p:sldLayoutId id="2147483779" r:id="rId8"/>
    <p:sldLayoutId id="2147483780" r:id="rId9"/>
    <p:sldLayoutId id="2147483781" r:id="rId10"/>
    <p:sldLayoutId id="2147483782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760413" indent="-493713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204913" indent="-493713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649413" indent="-493713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2093913" indent="-493713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538413" indent="-493713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29956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4528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39100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43672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254000"/>
            <a:ext cx="10464800" cy="24384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  <p:sp>
        <p:nvSpPr>
          <p:cNvPr id="1229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70000" y="2768600"/>
            <a:ext cx="10464800" cy="57150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>
                <a:sym typeface="Gill Sans" charset="0"/>
              </a:rPr>
              <a:t>Second level</a:t>
            </a:r>
          </a:p>
          <a:p>
            <a:pPr lvl="2"/>
            <a:r>
              <a:rPr lang="en-US">
                <a:sym typeface="Gill Sans" charset="0"/>
              </a:rPr>
              <a:t>Third level</a:t>
            </a:r>
          </a:p>
          <a:p>
            <a:pPr lvl="3"/>
            <a:r>
              <a:rPr lang="en-US">
                <a:sym typeface="Gill Sans" charset="0"/>
              </a:rPr>
              <a:t>Fourth level</a:t>
            </a:r>
          </a:p>
          <a:p>
            <a:pPr lvl="4"/>
            <a:r>
              <a:rPr lang="en-US">
                <a:sym typeface="Gill Sans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3" r:id="rId1"/>
    <p:sldLayoutId id="2147483784" r:id="rId2"/>
    <p:sldLayoutId id="2147483785" r:id="rId3"/>
    <p:sldLayoutId id="2147483786" r:id="rId4"/>
    <p:sldLayoutId id="2147483787" r:id="rId5"/>
    <p:sldLayoutId id="2147483788" r:id="rId6"/>
    <p:sldLayoutId id="2147483789" r:id="rId7"/>
    <p:sldLayoutId id="2147483790" r:id="rId8"/>
    <p:sldLayoutId id="2147483791" r:id="rId9"/>
    <p:sldLayoutId id="2147483792" r:id="rId10"/>
    <p:sldLayoutId id="2147483793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760413" indent="-493713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204913" indent="-493713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649413" indent="-493713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2093913" indent="-493713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538413" indent="-493713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29956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4528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39100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43672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254000"/>
            <a:ext cx="10464800" cy="24384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  <p:sp>
        <p:nvSpPr>
          <p:cNvPr id="13314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7772400" y="2768600"/>
            <a:ext cx="3962400" cy="57150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>
                <a:sym typeface="Gill Sans" charset="0"/>
              </a:rPr>
              <a:t>Second level</a:t>
            </a:r>
          </a:p>
          <a:p>
            <a:pPr lvl="2"/>
            <a:r>
              <a:rPr lang="en-US">
                <a:sym typeface="Gill Sans" charset="0"/>
              </a:rPr>
              <a:t>Third level</a:t>
            </a:r>
          </a:p>
          <a:p>
            <a:pPr lvl="3"/>
            <a:r>
              <a:rPr lang="en-US">
                <a:sym typeface="Gill Sans" charset="0"/>
              </a:rPr>
              <a:t>Fourth level</a:t>
            </a:r>
          </a:p>
          <a:p>
            <a:pPr lvl="4"/>
            <a:r>
              <a:rPr lang="en-US">
                <a:sym typeface="Gill Sans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4" r:id="rId1"/>
    <p:sldLayoutId id="2147483795" r:id="rId2"/>
    <p:sldLayoutId id="2147483796" r:id="rId3"/>
    <p:sldLayoutId id="2147483797" r:id="rId4"/>
    <p:sldLayoutId id="2147483798" r:id="rId5"/>
    <p:sldLayoutId id="2147483799" r:id="rId6"/>
    <p:sldLayoutId id="2147483800" r:id="rId7"/>
    <p:sldLayoutId id="2147483801" r:id="rId8"/>
    <p:sldLayoutId id="2147483802" r:id="rId9"/>
    <p:sldLayoutId id="2147483803" r:id="rId10"/>
    <p:sldLayoutId id="2147483804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760413" indent="-493713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204913" indent="-493713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649413" indent="-493713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2093913" indent="-493713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538413" indent="-493713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29956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4528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39100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43672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254000"/>
            <a:ext cx="10464800" cy="24384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  <p:sp>
        <p:nvSpPr>
          <p:cNvPr id="1433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70000" y="2768600"/>
            <a:ext cx="5041900" cy="57150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>
                <a:sym typeface="Gill Sans" charset="0"/>
              </a:rPr>
              <a:t>Second level</a:t>
            </a:r>
          </a:p>
          <a:p>
            <a:pPr lvl="2"/>
            <a:r>
              <a:rPr lang="en-US">
                <a:sym typeface="Gill Sans" charset="0"/>
              </a:rPr>
              <a:t>Third level</a:t>
            </a:r>
          </a:p>
          <a:p>
            <a:pPr lvl="3"/>
            <a:r>
              <a:rPr lang="en-US">
                <a:sym typeface="Gill Sans" charset="0"/>
              </a:rPr>
              <a:t>Fourth level</a:t>
            </a:r>
          </a:p>
          <a:p>
            <a:pPr lvl="4"/>
            <a:r>
              <a:rPr lang="en-US">
                <a:sym typeface="Gill Sans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760413" indent="-493713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204913" indent="-493713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649413" indent="-493713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2093913" indent="-493713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538413" indent="-493713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29956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4528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39100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43672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70000" y="1270000"/>
            <a:ext cx="10464800" cy="72136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>
                <a:sym typeface="Gill Sans" charset="0"/>
              </a:rPr>
              <a:t>Second level</a:t>
            </a:r>
          </a:p>
          <a:p>
            <a:pPr lvl="2"/>
            <a:r>
              <a:rPr lang="en-US">
                <a:sym typeface="Gill Sans" charset="0"/>
              </a:rPr>
              <a:t>Third level</a:t>
            </a:r>
          </a:p>
          <a:p>
            <a:pPr lvl="3"/>
            <a:r>
              <a:rPr lang="en-US">
                <a:sym typeface="Gill Sans" charset="0"/>
              </a:rPr>
              <a:t>Fourth level</a:t>
            </a:r>
          </a:p>
          <a:p>
            <a:pPr lvl="4"/>
            <a:r>
              <a:rPr lang="en-US">
                <a:sym typeface="Gill Sans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816" r:id="rId12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838200" indent="-571500" algn="l" rtl="0" eaLnBrk="0" fontAlgn="base" hangingPunct="0">
        <a:spcBef>
          <a:spcPts val="48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282700" indent="-571500" algn="l" rtl="0" eaLnBrk="0" fontAlgn="base" hangingPunct="0">
        <a:spcBef>
          <a:spcPts val="48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727200" indent="-571500" algn="l" rtl="0" eaLnBrk="0" fontAlgn="base" hangingPunct="0">
        <a:spcBef>
          <a:spcPts val="48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2171700" indent="-571500" algn="l" rtl="0" eaLnBrk="0" fontAlgn="base" hangingPunct="0">
        <a:spcBef>
          <a:spcPts val="48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616200" indent="-571500" algn="l" rtl="0" eaLnBrk="0" fontAlgn="base" hangingPunct="0">
        <a:spcBef>
          <a:spcPts val="48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3073400" indent="-571500" algn="l" rtl="0" fontAlgn="base">
        <a:spcBef>
          <a:spcPts val="48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530600" indent="-571500" algn="l" rtl="0" fontAlgn="base">
        <a:spcBef>
          <a:spcPts val="48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3987800" indent="-571500" algn="l" rtl="0" fontAlgn="base">
        <a:spcBef>
          <a:spcPts val="48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4445000" indent="-571500" algn="l" rtl="0" fontAlgn="base">
        <a:spcBef>
          <a:spcPts val="48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2971800"/>
            <a:ext cx="10464800" cy="38100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342900" indent="-3429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742950" indent="-28575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143000" indent="-2286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1600200" indent="-2286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057400" indent="-2286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254000"/>
            <a:ext cx="10464800" cy="24384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  <p:sp>
        <p:nvSpPr>
          <p:cNvPr id="409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70000" y="2768600"/>
            <a:ext cx="10464800" cy="57150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>
                <a:sym typeface="Gill Sans" charset="0"/>
              </a:rPr>
              <a:t>Second level</a:t>
            </a:r>
          </a:p>
          <a:p>
            <a:pPr lvl="2"/>
            <a:r>
              <a:rPr lang="en-US">
                <a:sym typeface="Gill Sans" charset="0"/>
              </a:rPr>
              <a:t>Third level</a:t>
            </a:r>
          </a:p>
          <a:p>
            <a:pPr lvl="3"/>
            <a:r>
              <a:rPr lang="en-US">
                <a:sym typeface="Gill Sans" charset="0"/>
              </a:rPr>
              <a:t>Fourth level</a:t>
            </a:r>
          </a:p>
          <a:p>
            <a:pPr lvl="4"/>
            <a:r>
              <a:rPr lang="en-US">
                <a:sym typeface="Gill Sans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838200" indent="-571500" algn="l" rtl="0" eaLnBrk="0" fontAlgn="base" hangingPunct="0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282700" indent="-571500" algn="l" rtl="0" eaLnBrk="0" fontAlgn="base" hangingPunct="0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727200" indent="-571500" algn="l" rtl="0" eaLnBrk="0" fontAlgn="base" hangingPunct="0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2171700" indent="-571500" algn="l" rtl="0" eaLnBrk="0" fontAlgn="base" hangingPunct="0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616200" indent="-571500" algn="l" rtl="0" eaLnBrk="0" fontAlgn="base" hangingPunct="0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30734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5306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39878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44450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7366000"/>
            <a:ext cx="10464800" cy="17018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342900" indent="-3429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742950" indent="-28575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143000" indent="-2286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1600200" indent="-2286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057400" indent="-2286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7366000"/>
            <a:ext cx="10464800" cy="17018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342900" indent="-3429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742950" indent="-28575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143000" indent="-2286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1600200" indent="-2286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057400" indent="-2286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635000" y="4787900"/>
            <a:ext cx="5867400" cy="33020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>
                <a:sym typeface="Gill Sans" charset="0"/>
              </a:rPr>
              <a:t>Second level</a:t>
            </a:r>
          </a:p>
          <a:p>
            <a:pPr lvl="2"/>
            <a:r>
              <a:rPr lang="en-US">
                <a:sym typeface="Gill Sans" charset="0"/>
              </a:rPr>
              <a:t>Third level</a:t>
            </a:r>
          </a:p>
          <a:p>
            <a:pPr lvl="3"/>
            <a:r>
              <a:rPr lang="en-US">
                <a:sym typeface="Gill Sans" charset="0"/>
              </a:rPr>
              <a:t>Fourth level</a:t>
            </a:r>
          </a:p>
          <a:p>
            <a:pPr lvl="4"/>
            <a:r>
              <a:rPr lang="en-US">
                <a:sym typeface="Gill Sans" charset="0"/>
              </a:rPr>
              <a:t>Fifth level</a:t>
            </a:r>
          </a:p>
        </p:txBody>
      </p:sp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35000" y="1409700"/>
            <a:ext cx="5867400" cy="33020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342900" indent="-342900" algn="ctr" rtl="0" eaLnBrk="0" fontAlgn="base" hangingPunct="0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742950" indent="-285750" algn="ctr" rtl="0" eaLnBrk="0" fontAlgn="base" hangingPunct="0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143000" indent="-228600" algn="ctr" rtl="0" eaLnBrk="0" fontAlgn="base" hangingPunct="0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1600200" indent="-228600" algn="ctr" rtl="0" eaLnBrk="0" fontAlgn="base" hangingPunct="0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057400" indent="-228600" algn="ctr" rtl="0" eaLnBrk="0" fontAlgn="base" hangingPunct="0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635000" y="4787900"/>
            <a:ext cx="5867400" cy="33020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>
                <a:sym typeface="Gill Sans" charset="0"/>
              </a:rPr>
              <a:t>Second level</a:t>
            </a:r>
          </a:p>
          <a:p>
            <a:pPr lvl="2"/>
            <a:r>
              <a:rPr lang="en-US">
                <a:sym typeface="Gill Sans" charset="0"/>
              </a:rPr>
              <a:t>Third level</a:t>
            </a:r>
          </a:p>
          <a:p>
            <a:pPr lvl="3"/>
            <a:r>
              <a:rPr lang="en-US">
                <a:sym typeface="Gill Sans" charset="0"/>
              </a:rPr>
              <a:t>Fourth level</a:t>
            </a:r>
          </a:p>
          <a:p>
            <a:pPr lvl="4"/>
            <a:r>
              <a:rPr lang="en-US">
                <a:sym typeface="Gill Sans" charset="0"/>
              </a:rPr>
              <a:t>Fifth level</a:t>
            </a:r>
          </a:p>
        </p:txBody>
      </p:sp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35000" y="1409700"/>
            <a:ext cx="5867400" cy="33020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342900" indent="-342900" algn="ctr" rtl="0" eaLnBrk="0" fontAlgn="base" hangingPunct="0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742950" indent="-285750" algn="ctr" rtl="0" eaLnBrk="0" fontAlgn="base" hangingPunct="0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143000" indent="-228600" algn="ctr" rtl="0" eaLnBrk="0" fontAlgn="base" hangingPunct="0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1600200" indent="-228600" algn="ctr" rtl="0" eaLnBrk="0" fontAlgn="base" hangingPunct="0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057400" indent="-228600" algn="ctr" rtl="0" eaLnBrk="0" fontAlgn="base" hangingPunct="0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254000"/>
            <a:ext cx="10464800" cy="24384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889000" indent="-571500" algn="l" rtl="0" eaLnBrk="0" fontAlgn="base" hangingPunct="0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333500" indent="-571500" algn="l" rtl="0" eaLnBrk="0" fontAlgn="base" hangingPunct="0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778000" indent="-571500" algn="l" rtl="0" eaLnBrk="0" fontAlgn="base" hangingPunct="0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2222500" indent="-571500" algn="l" rtl="0" eaLnBrk="0" fontAlgn="base" hangingPunct="0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667000" indent="-571500" algn="l" rtl="0" eaLnBrk="0" fontAlgn="base" hangingPunct="0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31242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5814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40386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44958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Relationship Id="rId3" Type="http://schemas.openxmlformats.org/officeDocument/2006/relationships/image" Target="../media/image2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Relationship Id="rId3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Relationship Id="rId3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Relationship Id="rId3" Type="http://schemas.openxmlformats.org/officeDocument/2006/relationships/image" Target="../media/image2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Relationship Id="rId3" Type="http://schemas.openxmlformats.org/officeDocument/2006/relationships/image" Target="../media/image2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Relationship Id="rId3" Type="http://schemas.openxmlformats.org/officeDocument/2006/relationships/image" Target="../media/image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Relationship Id="rId3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5" Type="http://schemas.openxmlformats.org/officeDocument/2006/relationships/image" Target="../media/image37.png"/><Relationship Id="rId6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Relationship Id="rId3" Type="http://schemas.openxmlformats.org/officeDocument/2006/relationships/image" Target="../media/image40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Relationship Id="rId3" Type="http://schemas.openxmlformats.org/officeDocument/2006/relationships/image" Target="../media/image4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Relationship Id="rId3" Type="http://schemas.openxmlformats.org/officeDocument/2006/relationships/image" Target="../media/image2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" name="image4.jpeg" descr="image4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414000" y="8582151"/>
            <a:ext cx="2071788" cy="549148"/>
          </a:xfrm>
          <a:prstGeom prst="rect">
            <a:avLst/>
          </a:prstGeom>
          <a:ln w="12700">
            <a:miter lim="400000"/>
          </a:ln>
        </p:spPr>
      </p:pic>
      <p:pic>
        <p:nvPicPr>
          <p:cNvPr id="27" name="WebsiteFlatirons.jpg" descr="WebsiteFlatirons.jpg"/>
          <p:cNvPicPr>
            <a:picLocks noChangeAspect="1"/>
          </p:cNvPicPr>
          <p:nvPr/>
        </p:nvPicPr>
        <p:blipFill>
          <a:blip r:embed="rId3">
            <a:alphaModFix amt="24803"/>
            <a:extLst/>
          </a:blip>
          <a:stretch>
            <a:fillRect/>
          </a:stretch>
        </p:blipFill>
        <p:spPr>
          <a:xfrm>
            <a:off x="-648789" y="135535"/>
            <a:ext cx="14276979" cy="9501687"/>
          </a:xfrm>
          <a:prstGeom prst="rect">
            <a:avLst/>
          </a:prstGeom>
          <a:ln w="12700">
            <a:miter lim="400000"/>
          </a:ln>
        </p:spPr>
      </p:pic>
      <p:sp>
        <p:nvSpPr>
          <p:cNvPr id="199" name="Innovate 2017"/>
          <p:cNvSpPr>
            <a:spLocks noGrp="1"/>
          </p:cNvSpPr>
          <p:nvPr>
            <p:ph type="title"/>
          </p:nvPr>
        </p:nvSpPr>
        <p:spPr>
          <a:xfrm>
            <a:off x="406400" y="6426201"/>
            <a:ext cx="12192000" cy="166918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2400"/>
              </a:spcBef>
              <a:defRPr sz="5400" b="1" cap="none">
                <a:solidFill>
                  <a:srgbClr val="838787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>
              <a:defRPr/>
            </a:pPr>
            <a:r>
              <a:rPr lang="en-US" sz="6600" dirty="0">
                <a:latin typeface="Gill Sans Light"/>
                <a:cs typeface="Gill Sans Light"/>
                <a:sym typeface="Gill Sans Light" charset="0"/>
              </a:rPr>
              <a:t>Innovo Customer Portal</a:t>
            </a:r>
          </a:p>
        </p:txBody>
      </p:sp>
      <p:sp>
        <p:nvSpPr>
          <p:cNvPr id="200" name="Deliver Pro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138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 UltraLight" charset="0"/>
                <a:ea typeface="Helvetica Neue UltraLight" charset="0"/>
                <a:cs typeface="Helvetica Neue UltraLight" charset="0"/>
              </a:rPr>
              <a:t>Innovate 2017</a:t>
            </a:r>
            <a:endParaRPr sz="13800" dirty="0">
              <a:solidFill>
                <a:schemeClr val="tx1">
                  <a:lumMod val="65000"/>
                  <a:lumOff val="35000"/>
                </a:schemeClr>
              </a:solidFill>
              <a:latin typeface="Helvetica Neue UltraLight" charset="0"/>
              <a:ea typeface="Helvetica Neue UltraLight" charset="0"/>
              <a:cs typeface="Helvetica Neue UltraLight" charset="0"/>
            </a:endParaRPr>
          </a:p>
        </p:txBody>
      </p:sp>
      <p:pic>
        <p:nvPicPr>
          <p:cNvPr id="201" name="image2.png" descr="image2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489700" y="4864100"/>
            <a:ext cx="12700" cy="127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02" name="image2.png" descr="image2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489700" y="4864100"/>
            <a:ext cx="12700" cy="127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03" name="image2.png" descr="image2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489700" y="4864100"/>
            <a:ext cx="12700" cy="127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04" name="image2.png" descr="image2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489700" y="4864100"/>
            <a:ext cx="12700" cy="127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05" name="image2.png" descr="image2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489700" y="4864100"/>
            <a:ext cx="12700" cy="127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06" name="image3.png" descr="image3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549901" y="4114801"/>
            <a:ext cx="1905000" cy="1524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07" name="image3.png" descr="image3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549901" y="4114801"/>
            <a:ext cx="1905000" cy="1524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08" name="image2.png" descr="image2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489700" y="4864100"/>
            <a:ext cx="12700" cy="127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09" name="image2.png" descr="image2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489700" y="4864100"/>
            <a:ext cx="12700" cy="1270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16" name="Group"/>
          <p:cNvGrpSpPr/>
          <p:nvPr/>
        </p:nvGrpSpPr>
        <p:grpSpPr>
          <a:xfrm>
            <a:off x="0" y="0"/>
            <a:ext cx="13020874" cy="135534"/>
            <a:chOff x="0" y="0"/>
            <a:chExt cx="13020873" cy="135532"/>
          </a:xfrm>
        </p:grpSpPr>
        <p:sp>
          <p:nvSpPr>
            <p:cNvPr id="211" name="Rectangle"/>
            <p:cNvSpPr/>
            <p:nvPr/>
          </p:nvSpPr>
          <p:spPr>
            <a:xfrm>
              <a:off x="0" y="0"/>
              <a:ext cx="2606874" cy="135533"/>
            </a:xfrm>
            <a:prstGeom prst="rect">
              <a:avLst/>
            </a:prstGeom>
            <a:solidFill>
              <a:srgbClr val="53A7DC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lnSpc>
                  <a:spcPct val="80000"/>
                </a:lnSpc>
                <a:defRPr sz="2800" cap="all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DIN Condensed"/>
                </a:defRPr>
              </a:pPr>
              <a:endParaRPr sz="2800"/>
            </a:p>
          </p:txBody>
        </p:sp>
        <p:sp>
          <p:nvSpPr>
            <p:cNvPr id="212" name="Rectangle"/>
            <p:cNvSpPr/>
            <p:nvPr/>
          </p:nvSpPr>
          <p:spPr>
            <a:xfrm>
              <a:off x="2603500" y="0"/>
              <a:ext cx="2606874" cy="135533"/>
            </a:xfrm>
            <a:prstGeom prst="rect">
              <a:avLst/>
            </a:prstGeom>
            <a:solidFill>
              <a:srgbClr val="C94D48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lnSpc>
                  <a:spcPct val="80000"/>
                </a:lnSpc>
                <a:defRPr sz="2800" cap="all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DIN Condensed"/>
                </a:defRPr>
              </a:pPr>
              <a:endParaRPr sz="2800"/>
            </a:p>
          </p:txBody>
        </p:sp>
        <p:sp>
          <p:nvSpPr>
            <p:cNvPr id="213" name="Rectangle"/>
            <p:cNvSpPr/>
            <p:nvPr/>
          </p:nvSpPr>
          <p:spPr>
            <a:xfrm>
              <a:off x="5207000" y="0"/>
              <a:ext cx="2606874" cy="135533"/>
            </a:xfrm>
            <a:prstGeom prst="rect">
              <a:avLst/>
            </a:prstGeom>
            <a:solidFill>
              <a:srgbClr val="F0C743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lnSpc>
                  <a:spcPct val="80000"/>
                </a:lnSpc>
                <a:defRPr sz="2800" cap="all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DIN Condensed"/>
                </a:defRPr>
              </a:pPr>
              <a:endParaRPr sz="2800"/>
            </a:p>
          </p:txBody>
        </p:sp>
        <p:sp>
          <p:nvSpPr>
            <p:cNvPr id="214" name="Rectangle"/>
            <p:cNvSpPr/>
            <p:nvPr/>
          </p:nvSpPr>
          <p:spPr>
            <a:xfrm>
              <a:off x="7810500" y="0"/>
              <a:ext cx="2606874" cy="135533"/>
            </a:xfrm>
            <a:prstGeom prst="rect">
              <a:avLst/>
            </a:prstGeom>
            <a:solidFill>
              <a:srgbClr val="48879C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lnSpc>
                  <a:spcPct val="80000"/>
                </a:lnSpc>
                <a:defRPr sz="2800" cap="all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DIN Condensed"/>
                </a:defRPr>
              </a:pPr>
              <a:endParaRPr sz="2800"/>
            </a:p>
          </p:txBody>
        </p:sp>
        <p:sp>
          <p:nvSpPr>
            <p:cNvPr id="215" name="Rectangle"/>
            <p:cNvSpPr/>
            <p:nvPr/>
          </p:nvSpPr>
          <p:spPr>
            <a:xfrm>
              <a:off x="10414000" y="0"/>
              <a:ext cx="2606874" cy="135533"/>
            </a:xfrm>
            <a:prstGeom prst="rect">
              <a:avLst/>
            </a:prstGeom>
            <a:solidFill>
              <a:srgbClr val="EE8541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lnSpc>
                  <a:spcPct val="80000"/>
                </a:lnSpc>
                <a:defRPr sz="2800" cap="all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DIN Condensed"/>
                </a:defRPr>
              </a:pPr>
              <a:endParaRPr sz="2800"/>
            </a:p>
          </p:txBody>
        </p:sp>
      </p:grpSp>
      <p:grpSp>
        <p:nvGrpSpPr>
          <p:cNvPr id="222" name="Group"/>
          <p:cNvGrpSpPr/>
          <p:nvPr/>
        </p:nvGrpSpPr>
        <p:grpSpPr>
          <a:xfrm>
            <a:off x="-8037" y="9618068"/>
            <a:ext cx="13020874" cy="135534"/>
            <a:chOff x="0" y="0"/>
            <a:chExt cx="13020873" cy="135532"/>
          </a:xfrm>
        </p:grpSpPr>
        <p:sp>
          <p:nvSpPr>
            <p:cNvPr id="217" name="Rectangle"/>
            <p:cNvSpPr/>
            <p:nvPr/>
          </p:nvSpPr>
          <p:spPr>
            <a:xfrm>
              <a:off x="0" y="0"/>
              <a:ext cx="2606874" cy="135533"/>
            </a:xfrm>
            <a:prstGeom prst="rect">
              <a:avLst/>
            </a:prstGeom>
            <a:solidFill>
              <a:srgbClr val="53A7DC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lnSpc>
                  <a:spcPct val="80000"/>
                </a:lnSpc>
                <a:defRPr sz="2800" cap="all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DIN Condensed"/>
                </a:defRPr>
              </a:pPr>
              <a:endParaRPr sz="2800"/>
            </a:p>
          </p:txBody>
        </p:sp>
        <p:sp>
          <p:nvSpPr>
            <p:cNvPr id="218" name="Rectangle"/>
            <p:cNvSpPr/>
            <p:nvPr/>
          </p:nvSpPr>
          <p:spPr>
            <a:xfrm>
              <a:off x="2603500" y="0"/>
              <a:ext cx="2606874" cy="135533"/>
            </a:xfrm>
            <a:prstGeom prst="rect">
              <a:avLst/>
            </a:prstGeom>
            <a:solidFill>
              <a:srgbClr val="C94D48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lnSpc>
                  <a:spcPct val="80000"/>
                </a:lnSpc>
                <a:defRPr sz="2800" cap="all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DIN Condensed"/>
                </a:defRPr>
              </a:pPr>
              <a:endParaRPr sz="2800"/>
            </a:p>
          </p:txBody>
        </p:sp>
        <p:sp>
          <p:nvSpPr>
            <p:cNvPr id="219" name="Rectangle"/>
            <p:cNvSpPr/>
            <p:nvPr/>
          </p:nvSpPr>
          <p:spPr>
            <a:xfrm>
              <a:off x="5207000" y="0"/>
              <a:ext cx="2606874" cy="135533"/>
            </a:xfrm>
            <a:prstGeom prst="rect">
              <a:avLst/>
            </a:prstGeom>
            <a:solidFill>
              <a:srgbClr val="F0C743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lnSpc>
                  <a:spcPct val="80000"/>
                </a:lnSpc>
                <a:defRPr sz="2800" cap="all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DIN Condensed"/>
                </a:defRPr>
              </a:pPr>
              <a:endParaRPr sz="2800"/>
            </a:p>
          </p:txBody>
        </p:sp>
        <p:sp>
          <p:nvSpPr>
            <p:cNvPr id="220" name="Rectangle"/>
            <p:cNvSpPr/>
            <p:nvPr/>
          </p:nvSpPr>
          <p:spPr>
            <a:xfrm>
              <a:off x="7810500" y="0"/>
              <a:ext cx="2606874" cy="135533"/>
            </a:xfrm>
            <a:prstGeom prst="rect">
              <a:avLst/>
            </a:prstGeom>
            <a:solidFill>
              <a:srgbClr val="48879C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lnSpc>
                  <a:spcPct val="80000"/>
                </a:lnSpc>
                <a:defRPr sz="2800" cap="all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DIN Condensed"/>
                </a:defRPr>
              </a:pPr>
              <a:endParaRPr sz="2800"/>
            </a:p>
          </p:txBody>
        </p:sp>
        <p:sp>
          <p:nvSpPr>
            <p:cNvPr id="221" name="Rectangle"/>
            <p:cNvSpPr/>
            <p:nvPr/>
          </p:nvSpPr>
          <p:spPr>
            <a:xfrm>
              <a:off x="10414000" y="0"/>
              <a:ext cx="2606874" cy="135533"/>
            </a:xfrm>
            <a:prstGeom prst="rect">
              <a:avLst/>
            </a:prstGeom>
            <a:solidFill>
              <a:srgbClr val="EE8541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lnSpc>
                  <a:spcPct val="80000"/>
                </a:lnSpc>
                <a:defRPr sz="2800" cap="all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DIN Condensed"/>
                </a:defRPr>
              </a:pPr>
              <a:endParaRPr sz="2800"/>
            </a:p>
          </p:txBody>
        </p:sp>
      </p:grpSp>
    </p:spTree>
    <p:extLst>
      <p:ext uri="{BB962C8B-B14F-4D97-AF65-F5344CB8AC3E}">
        <p14:creationId xmlns:p14="http://schemas.microsoft.com/office/powerpoint/2010/main" val="234835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2"/>
          <p:cNvSpPr>
            <a:spLocks/>
          </p:cNvSpPr>
          <p:nvPr/>
        </p:nvSpPr>
        <p:spPr bwMode="auto">
          <a:xfrm>
            <a:off x="406400" y="1219200"/>
            <a:ext cx="123444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5000" b="1" dirty="0">
                <a:solidFill>
                  <a:schemeClr val="tx1"/>
                </a:solidFill>
                <a:ea typeface="ＭＳ Ｐゴシック" charset="0"/>
                <a:cs typeface="ＭＳ Ｐゴシック" charset="0"/>
              </a:rPr>
              <a:t>Manage - Users</a:t>
            </a:r>
          </a:p>
          <a:p>
            <a:endParaRPr lang="en-US" sz="5000" b="1" dirty="0">
              <a:solidFill>
                <a:schemeClr val="tx1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20482" name="Rectangle 3"/>
          <p:cNvSpPr>
            <a:spLocks/>
          </p:cNvSpPr>
          <p:nvPr/>
        </p:nvSpPr>
        <p:spPr bwMode="auto">
          <a:xfrm>
            <a:off x="863600" y="2317750"/>
            <a:ext cx="11531600" cy="195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l"/>
            <a:endParaRPr lang="en-US">
              <a:solidFill>
                <a:schemeClr val="tx1"/>
              </a:solidFill>
              <a:latin typeface="Gill Sans Light" charset="0"/>
              <a:ea typeface="ＭＳ Ｐゴシック" charset="0"/>
              <a:cs typeface="ＭＳ Ｐゴシック" charset="0"/>
              <a:sym typeface="Gill Sans Light" charset="0"/>
            </a:endParaRPr>
          </a:p>
          <a:p>
            <a:pPr algn="l"/>
            <a:endParaRPr lang="en-US">
              <a:solidFill>
                <a:schemeClr val="tx1"/>
              </a:solidFill>
              <a:ea typeface="ＭＳ Ｐゴシック" charset="0"/>
              <a:cs typeface="ＭＳ Ｐゴシック" charset="0"/>
            </a:endParaRPr>
          </a:p>
          <a:p>
            <a:pPr algn="l"/>
            <a:endParaRPr lang="en-US">
              <a:solidFill>
                <a:schemeClr val="tx1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20483" name="Rectangle 1"/>
          <p:cNvSpPr>
            <a:spLocks noChangeArrowheads="1"/>
          </p:cNvSpPr>
          <p:nvPr/>
        </p:nvSpPr>
        <p:spPr bwMode="auto">
          <a:xfrm>
            <a:off x="787400" y="1219200"/>
            <a:ext cx="12039600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buSzPct val="125000"/>
            </a:pPr>
            <a:endParaRPr lang="en-US" sz="3600" dirty="0">
              <a:solidFill>
                <a:schemeClr val="tx1"/>
              </a:solidFill>
              <a:latin typeface="Gill Sans Light" charset="0"/>
              <a:ea typeface="ＭＳ Ｐゴシック" charset="0"/>
              <a:cs typeface="ＭＳ Ｐゴシック" charset="0"/>
              <a:sym typeface="Gill Sans Light" charset="0"/>
            </a:endParaRPr>
          </a:p>
          <a:p>
            <a:pPr marL="571500" indent="-571500" algn="l">
              <a:buSzPct val="125000"/>
              <a:buFont typeface="Arial" charset="0"/>
              <a:buChar char="•"/>
            </a:pPr>
            <a:r>
              <a:rPr lang="en-US" sz="3600" dirty="0">
                <a:solidFill>
                  <a:schemeClr val="tx1"/>
                </a:solidFill>
                <a:latin typeface="Gill Sans Light" charset="0"/>
                <a:ea typeface="ＭＳ Ｐゴシック" charset="0"/>
                <a:cs typeface="ＭＳ Ｐゴシック" charset="0"/>
                <a:sym typeface="Gill Sans Light" charset="0"/>
              </a:rPr>
              <a:t>Use Edit Profile button to send a password reset email</a:t>
            </a:r>
          </a:p>
          <a:p>
            <a:pPr marL="1485900" lvl="2" indent="-571500" algn="l">
              <a:buSzPct val="125000"/>
              <a:buFont typeface="Arial" charset="0"/>
              <a:buChar char="•"/>
            </a:pPr>
            <a:r>
              <a:rPr lang="en-US" sz="3600" dirty="0">
                <a:solidFill>
                  <a:schemeClr val="tx1"/>
                </a:solidFill>
                <a:latin typeface="Gill Sans Light" charset="0"/>
                <a:ea typeface="ＭＳ Ｐゴシック" charset="0"/>
                <a:cs typeface="ＭＳ Ｐゴシック" charset="0"/>
                <a:sym typeface="Gill Sans Light" charset="0"/>
              </a:rPr>
              <a:t>You will be bcc’d on the password reset email</a:t>
            </a:r>
          </a:p>
          <a:p>
            <a:pPr marL="571500" indent="-571500" algn="l">
              <a:buSzPct val="125000"/>
              <a:buFont typeface="Arial" charset="0"/>
              <a:buChar char="•"/>
            </a:pPr>
            <a:r>
              <a:rPr lang="en-US" sz="3600" dirty="0">
                <a:solidFill>
                  <a:schemeClr val="tx1"/>
                </a:solidFill>
                <a:latin typeface="Gill Sans Light" charset="0"/>
                <a:ea typeface="ＭＳ Ｐゴシック" charset="0"/>
                <a:cs typeface="ＭＳ Ｐゴシック" charset="0"/>
                <a:sym typeface="Gill Sans Light" charset="0"/>
              </a:rPr>
              <a:t>View device list with last accessed date</a:t>
            </a:r>
          </a:p>
          <a:p>
            <a:pPr marL="571500" indent="-571500" algn="l">
              <a:buSzPct val="125000"/>
              <a:buFont typeface="Arial" charset="0"/>
              <a:buChar char="•"/>
            </a:pPr>
            <a:r>
              <a:rPr lang="en-US" sz="3600" dirty="0">
                <a:solidFill>
                  <a:schemeClr val="tx1"/>
                </a:solidFill>
                <a:latin typeface="Gill Sans Light" charset="0"/>
                <a:ea typeface="ＭＳ Ｐゴシック" charset="0"/>
                <a:cs typeface="ＭＳ Ｐゴシック" charset="0"/>
                <a:sym typeface="Gill Sans Light" charset="0"/>
              </a:rPr>
              <a:t>View recent app events – logged in and order created</a:t>
            </a:r>
          </a:p>
        </p:txBody>
      </p:sp>
      <p:pic>
        <p:nvPicPr>
          <p:cNvPr id="3" name="Picture 2" descr="Screen Shot 2015-03-01 at 5.06.38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400" y="4343400"/>
            <a:ext cx="6781800" cy="4579271"/>
          </a:xfrm>
          <a:prstGeom prst="rect">
            <a:avLst/>
          </a:prstGeom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2300" y="8470900"/>
            <a:ext cx="31623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03197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2"/>
          <p:cNvSpPr>
            <a:spLocks/>
          </p:cNvSpPr>
          <p:nvPr/>
        </p:nvSpPr>
        <p:spPr bwMode="auto">
          <a:xfrm>
            <a:off x="406400" y="1219200"/>
            <a:ext cx="123444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5000" b="1" dirty="0">
                <a:solidFill>
                  <a:schemeClr val="tx1"/>
                </a:solidFill>
                <a:ea typeface="ＭＳ Ｐゴシック" charset="0"/>
                <a:cs typeface="ＭＳ Ｐゴシック" charset="0"/>
              </a:rPr>
              <a:t>Manage - Subscriptions</a:t>
            </a:r>
          </a:p>
          <a:p>
            <a:endParaRPr lang="en-US" sz="5000" b="1" dirty="0">
              <a:solidFill>
                <a:schemeClr val="tx1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20482" name="Rectangle 3"/>
          <p:cNvSpPr>
            <a:spLocks/>
          </p:cNvSpPr>
          <p:nvPr/>
        </p:nvSpPr>
        <p:spPr bwMode="auto">
          <a:xfrm>
            <a:off x="863600" y="2317750"/>
            <a:ext cx="11531600" cy="195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l"/>
            <a:endParaRPr lang="en-US">
              <a:solidFill>
                <a:schemeClr val="tx1"/>
              </a:solidFill>
              <a:latin typeface="Gill Sans Light" charset="0"/>
              <a:ea typeface="ＭＳ Ｐゴシック" charset="0"/>
              <a:cs typeface="ＭＳ Ｐゴシック" charset="0"/>
              <a:sym typeface="Gill Sans Light" charset="0"/>
            </a:endParaRPr>
          </a:p>
          <a:p>
            <a:pPr algn="l"/>
            <a:endParaRPr lang="en-US">
              <a:solidFill>
                <a:schemeClr val="tx1"/>
              </a:solidFill>
              <a:ea typeface="ＭＳ Ｐゴシック" charset="0"/>
              <a:cs typeface="ＭＳ Ｐゴシック" charset="0"/>
            </a:endParaRPr>
          </a:p>
          <a:p>
            <a:pPr algn="l"/>
            <a:endParaRPr lang="en-US">
              <a:solidFill>
                <a:schemeClr val="tx1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20483" name="Rectangle 1"/>
          <p:cNvSpPr>
            <a:spLocks noChangeArrowheads="1"/>
          </p:cNvSpPr>
          <p:nvPr/>
        </p:nvSpPr>
        <p:spPr bwMode="auto">
          <a:xfrm>
            <a:off x="787400" y="1219200"/>
            <a:ext cx="12039600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buSzPct val="125000"/>
            </a:pPr>
            <a:endParaRPr lang="en-US" sz="3600" dirty="0">
              <a:solidFill>
                <a:schemeClr val="tx1"/>
              </a:solidFill>
              <a:latin typeface="Gill Sans Light" charset="0"/>
              <a:ea typeface="ＭＳ Ｐゴシック" charset="0"/>
              <a:cs typeface="ＭＳ Ｐゴシック" charset="0"/>
              <a:sym typeface="Gill Sans Light" charset="0"/>
            </a:endParaRPr>
          </a:p>
          <a:p>
            <a:pPr marL="571500" indent="-571500" algn="l">
              <a:buSzPct val="125000"/>
              <a:buFont typeface="Arial" charset="0"/>
              <a:buChar char="•"/>
            </a:pPr>
            <a:r>
              <a:rPr lang="en-US" sz="3600" dirty="0">
                <a:solidFill>
                  <a:schemeClr val="tx1"/>
                </a:solidFill>
                <a:latin typeface="Gill Sans Light" charset="0"/>
                <a:ea typeface="ＭＳ Ｐゴシック" charset="0"/>
                <a:cs typeface="ＭＳ Ｐゴシック" charset="0"/>
                <a:sym typeface="Gill Sans Light" charset="0"/>
              </a:rPr>
              <a:t>View your current subscriptions (device licenses, branches)</a:t>
            </a:r>
          </a:p>
          <a:p>
            <a:pPr marL="571500" indent="-571500" algn="l">
              <a:buSzPct val="125000"/>
              <a:buFont typeface="Arial" charset="0"/>
              <a:buChar char="•"/>
            </a:pPr>
            <a:r>
              <a:rPr lang="en-US" sz="3600" dirty="0">
                <a:solidFill>
                  <a:schemeClr val="tx1"/>
                </a:solidFill>
                <a:latin typeface="Gill Sans Light" charset="0"/>
                <a:ea typeface="ＭＳ Ｐゴシック" charset="0"/>
                <a:cs typeface="ＭＳ Ｐゴシック" charset="0"/>
                <a:sym typeface="Gill Sans Light" charset="0"/>
              </a:rPr>
              <a:t>See all active users – users that have installed the app</a:t>
            </a:r>
          </a:p>
          <a:p>
            <a:pPr marL="571500" indent="-571500" algn="l">
              <a:buSzPct val="125000"/>
              <a:buFont typeface="Arial" charset="0"/>
              <a:buChar char="•"/>
            </a:pPr>
            <a:r>
              <a:rPr lang="en-US" sz="3600" dirty="0">
                <a:solidFill>
                  <a:schemeClr val="tx1"/>
                </a:solidFill>
                <a:latin typeface="Gill Sans Light" charset="0"/>
                <a:ea typeface="ＭＳ Ｐゴシック" charset="0"/>
                <a:cs typeface="ＭＳ Ｐゴシック" charset="0"/>
                <a:sym typeface="Gill Sans Light" charset="0"/>
              </a:rPr>
              <a:t>See all users that have not yet installed the app</a:t>
            </a:r>
          </a:p>
          <a:p>
            <a:pPr marL="1485900" lvl="2" indent="-571500" algn="l">
              <a:buSzPct val="125000"/>
              <a:buFont typeface="Arial" charset="0"/>
              <a:buChar char="•"/>
            </a:pPr>
            <a:r>
              <a:rPr lang="en-US" sz="3600" dirty="0">
                <a:solidFill>
                  <a:schemeClr val="tx1"/>
                </a:solidFill>
                <a:latin typeface="Gill Sans Light" charset="0"/>
                <a:ea typeface="ＭＳ Ｐゴシック" charset="0"/>
                <a:cs typeface="ＭＳ Ｐゴシック" charset="0"/>
                <a:sym typeface="Gill Sans Light" charset="0"/>
              </a:rPr>
              <a:t>Send them a reminder invite email</a:t>
            </a:r>
          </a:p>
          <a:p>
            <a:pPr marL="571500" indent="-571500" algn="l">
              <a:buSzPct val="125000"/>
              <a:buFont typeface="Arial" charset="0"/>
              <a:buChar char="•"/>
            </a:pPr>
            <a:endParaRPr lang="en-US" sz="3600" dirty="0">
              <a:solidFill>
                <a:schemeClr val="tx1"/>
              </a:solidFill>
              <a:latin typeface="Gill Sans Light" charset="0"/>
              <a:ea typeface="ＭＳ Ｐゴシック" charset="0"/>
              <a:cs typeface="ＭＳ Ｐゴシック" charset="0"/>
              <a:sym typeface="Gill Sans Light" charset="0"/>
            </a:endParaRPr>
          </a:p>
        </p:txBody>
      </p:sp>
      <p:pic>
        <p:nvPicPr>
          <p:cNvPr id="2" name="Picture 1" descr="Screen Shot 2015-03-01 at 4.59.5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0" y="4038600"/>
            <a:ext cx="5671701" cy="4927600"/>
          </a:xfrm>
          <a:prstGeom prst="rect">
            <a:avLst/>
          </a:prstGeom>
        </p:spPr>
      </p:pic>
      <p:pic>
        <p:nvPicPr>
          <p:cNvPr id="3" name="Picture 2" descr="Screen Shot 2015-03-01 at 5.00.10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1000" y="4017595"/>
            <a:ext cx="5715001" cy="5002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1228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400" y="5172929"/>
            <a:ext cx="7938311" cy="4472054"/>
          </a:xfrm>
          <a:prstGeom prst="rect">
            <a:avLst/>
          </a:prstGeom>
        </p:spPr>
      </p:pic>
      <p:sp>
        <p:nvSpPr>
          <p:cNvPr id="20481" name="Rectangle 2"/>
          <p:cNvSpPr>
            <a:spLocks/>
          </p:cNvSpPr>
          <p:nvPr/>
        </p:nvSpPr>
        <p:spPr bwMode="auto">
          <a:xfrm>
            <a:off x="406400" y="1219200"/>
            <a:ext cx="123444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5000" b="1" dirty="0">
                <a:solidFill>
                  <a:schemeClr val="tx1"/>
                </a:solidFill>
                <a:ea typeface="ＭＳ Ｐゴシック" charset="0"/>
                <a:cs typeface="ＭＳ Ｐゴシック" charset="0"/>
              </a:rPr>
              <a:t>Manage - Devices</a:t>
            </a:r>
          </a:p>
          <a:p>
            <a:endParaRPr lang="en-US" sz="5000" b="1" dirty="0">
              <a:solidFill>
                <a:schemeClr val="tx1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20482" name="Rectangle 3"/>
          <p:cNvSpPr>
            <a:spLocks/>
          </p:cNvSpPr>
          <p:nvPr/>
        </p:nvSpPr>
        <p:spPr bwMode="auto">
          <a:xfrm>
            <a:off x="863600" y="2317750"/>
            <a:ext cx="11531600" cy="195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l"/>
            <a:endParaRPr lang="en-US">
              <a:solidFill>
                <a:schemeClr val="tx1"/>
              </a:solidFill>
              <a:latin typeface="Gill Sans Light" charset="0"/>
              <a:ea typeface="ＭＳ Ｐゴシック" charset="0"/>
              <a:cs typeface="ＭＳ Ｐゴシック" charset="0"/>
              <a:sym typeface="Gill Sans Light" charset="0"/>
            </a:endParaRPr>
          </a:p>
          <a:p>
            <a:pPr algn="l"/>
            <a:endParaRPr lang="en-US">
              <a:solidFill>
                <a:schemeClr val="tx1"/>
              </a:solidFill>
              <a:ea typeface="ＭＳ Ｐゴシック" charset="0"/>
              <a:cs typeface="ＭＳ Ｐゴシック" charset="0"/>
            </a:endParaRPr>
          </a:p>
          <a:p>
            <a:pPr algn="l"/>
            <a:endParaRPr lang="en-US">
              <a:solidFill>
                <a:schemeClr val="tx1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20483" name="Rectangle 1"/>
          <p:cNvSpPr>
            <a:spLocks noChangeArrowheads="1"/>
          </p:cNvSpPr>
          <p:nvPr/>
        </p:nvSpPr>
        <p:spPr bwMode="auto">
          <a:xfrm>
            <a:off x="787400" y="1219200"/>
            <a:ext cx="12039600" cy="45243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buSzPct val="125000"/>
            </a:pPr>
            <a:endParaRPr lang="en-US" sz="3600" dirty="0">
              <a:solidFill>
                <a:schemeClr val="tx1"/>
              </a:solidFill>
              <a:latin typeface="Gill Sans Light" charset="0"/>
              <a:ea typeface="ＭＳ Ｐゴシック" charset="0"/>
              <a:cs typeface="ＭＳ Ｐゴシック" charset="0"/>
              <a:sym typeface="Gill Sans Light" charset="0"/>
            </a:endParaRPr>
          </a:p>
          <a:p>
            <a:pPr marL="571500" indent="-571500" algn="l">
              <a:buSzPct val="125000"/>
              <a:buFont typeface="Arial" charset="0"/>
              <a:buChar char="•"/>
            </a:pPr>
            <a:r>
              <a:rPr lang="en-US" sz="3600" dirty="0">
                <a:solidFill>
                  <a:schemeClr val="tx1"/>
                </a:solidFill>
                <a:latin typeface="Gill Sans Light" charset="0"/>
                <a:ea typeface="ＭＳ Ｐゴシック" charset="0"/>
                <a:cs typeface="ＭＳ Ｐゴシック" charset="0"/>
                <a:sym typeface="Gill Sans Light" charset="0"/>
              </a:rPr>
              <a:t>View active device list </a:t>
            </a:r>
          </a:p>
          <a:p>
            <a:pPr marL="1485900" lvl="2" indent="-571500" algn="l">
              <a:buSzPct val="125000"/>
              <a:buFont typeface="Arial" charset="0"/>
              <a:buChar char="•"/>
            </a:pPr>
            <a:r>
              <a:rPr lang="en-US" sz="3600" dirty="0">
                <a:solidFill>
                  <a:schemeClr val="tx1"/>
                </a:solidFill>
                <a:latin typeface="Gill Sans Light" charset="0"/>
                <a:ea typeface="ＭＳ Ｐゴシック" charset="0"/>
                <a:cs typeface="ＭＳ Ｐゴシック" charset="0"/>
                <a:sym typeface="Gill Sans Light" charset="0"/>
              </a:rPr>
              <a:t>Shows real-time device name, model, OS &amp; app version</a:t>
            </a:r>
          </a:p>
          <a:p>
            <a:pPr marL="1485900" lvl="2" indent="-571500" algn="l">
              <a:buSzPct val="125000"/>
              <a:buFont typeface="Arial" charset="0"/>
              <a:buChar char="•"/>
            </a:pPr>
            <a:r>
              <a:rPr lang="en-US" sz="3600" dirty="0">
                <a:solidFill>
                  <a:schemeClr val="tx1"/>
                </a:solidFill>
                <a:latin typeface="Gill Sans Light" charset="0"/>
                <a:ea typeface="ＭＳ Ｐゴシック" charset="0"/>
                <a:cs typeface="ＭＳ Ｐゴシック" charset="0"/>
                <a:sym typeface="Gill Sans Light" charset="0"/>
              </a:rPr>
              <a:t>Sort by last accessed date</a:t>
            </a:r>
          </a:p>
          <a:p>
            <a:pPr marL="1485900" lvl="2" indent="-571500" algn="l">
              <a:buSzPct val="125000"/>
              <a:buFont typeface="Arial" charset="0"/>
              <a:buChar char="•"/>
            </a:pPr>
            <a:r>
              <a:rPr lang="en-US" sz="3600" dirty="0">
                <a:solidFill>
                  <a:schemeClr val="tx1"/>
                </a:solidFill>
                <a:latin typeface="Gill Sans Light" charset="0"/>
                <a:ea typeface="ＭＳ Ｐゴシック" charset="0"/>
                <a:cs typeface="ＭＳ Ｐゴシック" charset="0"/>
                <a:sym typeface="Gill Sans Light" charset="0"/>
              </a:rPr>
              <a:t>Download devices</a:t>
            </a:r>
          </a:p>
          <a:p>
            <a:pPr marL="1485900" lvl="2" indent="-571500" algn="l">
              <a:buSzPct val="125000"/>
              <a:buFont typeface="Arial" charset="0"/>
              <a:buChar char="•"/>
            </a:pPr>
            <a:r>
              <a:rPr lang="en-US" sz="3600" dirty="0">
                <a:solidFill>
                  <a:schemeClr val="tx1"/>
                </a:solidFill>
                <a:latin typeface="Gill Sans Light" charset="0"/>
                <a:ea typeface="ＭＳ Ｐゴシック" charset="0"/>
                <a:cs typeface="ＭＳ Ｐゴシック" charset="0"/>
                <a:sym typeface="Gill Sans Light" charset="0"/>
              </a:rPr>
              <a:t>Delete device to free up device license</a:t>
            </a:r>
          </a:p>
          <a:p>
            <a:pPr marL="1485900" lvl="2" indent="-571500" algn="l">
              <a:buSzPct val="125000"/>
              <a:buFont typeface="Arial" charset="0"/>
              <a:buChar char="•"/>
            </a:pPr>
            <a:r>
              <a:rPr lang="en-US" sz="3600" dirty="0">
                <a:solidFill>
                  <a:schemeClr val="tx1"/>
                </a:solidFill>
                <a:latin typeface="Gill Sans Light" charset="0"/>
                <a:ea typeface="ＭＳ Ｐゴシック" charset="0"/>
                <a:cs typeface="ＭＳ Ｐゴシック" charset="0"/>
                <a:sym typeface="Gill Sans Light" charset="0"/>
              </a:rPr>
              <a:t>See if push notifications are enabled</a:t>
            </a:r>
          </a:p>
          <a:p>
            <a:pPr lvl="2" algn="l">
              <a:buSzPct val="125000"/>
            </a:pPr>
            <a:endParaRPr lang="en-US" sz="3600" dirty="0">
              <a:solidFill>
                <a:schemeClr val="tx1"/>
              </a:solidFill>
              <a:latin typeface="Gill Sans Light" charset="0"/>
              <a:ea typeface="ＭＳ Ｐゴシック" charset="0"/>
              <a:cs typeface="ＭＳ Ｐゴシック" charset="0"/>
              <a:sym typeface="Gill Sans Light" charset="0"/>
            </a:endParaRPr>
          </a:p>
        </p:txBody>
      </p:sp>
      <p:sp>
        <p:nvSpPr>
          <p:cNvPr id="12" name="Left Arrow 9"/>
          <p:cNvSpPr/>
          <p:nvPr/>
        </p:nvSpPr>
        <p:spPr bwMode="auto">
          <a:xfrm rot="10800000">
            <a:off x="7950200" y="7619999"/>
            <a:ext cx="685800" cy="152400"/>
          </a:xfrm>
          <a:prstGeom prst="leftArrow">
            <a:avLst/>
          </a:prstGeom>
          <a:solidFill>
            <a:srgbClr val="FF0000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61967" y="6477000"/>
            <a:ext cx="4165033" cy="2851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4129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2"/>
          <p:cNvSpPr>
            <a:spLocks/>
          </p:cNvSpPr>
          <p:nvPr/>
        </p:nvSpPr>
        <p:spPr bwMode="auto">
          <a:xfrm>
            <a:off x="406400" y="1219200"/>
            <a:ext cx="123444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5000" b="1" dirty="0">
                <a:solidFill>
                  <a:schemeClr val="tx1"/>
                </a:solidFill>
                <a:ea typeface="ＭＳ Ｐゴシック" charset="0"/>
                <a:cs typeface="ＭＳ Ｐゴシック" charset="0"/>
              </a:rPr>
              <a:t>Manage - Content</a:t>
            </a:r>
          </a:p>
          <a:p>
            <a:endParaRPr lang="en-US" sz="5000" b="1" dirty="0">
              <a:solidFill>
                <a:schemeClr val="tx1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20482" name="Rectangle 3"/>
          <p:cNvSpPr>
            <a:spLocks/>
          </p:cNvSpPr>
          <p:nvPr/>
        </p:nvSpPr>
        <p:spPr bwMode="auto">
          <a:xfrm>
            <a:off x="863600" y="2317750"/>
            <a:ext cx="11531600" cy="195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l"/>
            <a:endParaRPr lang="en-US">
              <a:solidFill>
                <a:schemeClr val="tx1"/>
              </a:solidFill>
              <a:latin typeface="Gill Sans Light" charset="0"/>
              <a:ea typeface="ＭＳ Ｐゴシック" charset="0"/>
              <a:cs typeface="ＭＳ Ｐゴシック" charset="0"/>
              <a:sym typeface="Gill Sans Light" charset="0"/>
            </a:endParaRPr>
          </a:p>
          <a:p>
            <a:pPr algn="l"/>
            <a:endParaRPr lang="en-US">
              <a:solidFill>
                <a:schemeClr val="tx1"/>
              </a:solidFill>
              <a:ea typeface="ＭＳ Ｐゴシック" charset="0"/>
              <a:cs typeface="ＭＳ Ｐゴシック" charset="0"/>
            </a:endParaRPr>
          </a:p>
          <a:p>
            <a:pPr algn="l"/>
            <a:endParaRPr lang="en-US">
              <a:solidFill>
                <a:schemeClr val="tx1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20483" name="Rectangle 1"/>
          <p:cNvSpPr>
            <a:spLocks noChangeArrowheads="1"/>
          </p:cNvSpPr>
          <p:nvPr/>
        </p:nvSpPr>
        <p:spPr bwMode="auto">
          <a:xfrm>
            <a:off x="787400" y="1905000"/>
            <a:ext cx="12039600" cy="6186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571500" indent="-571500" algn="l">
              <a:buSzPct val="125000"/>
              <a:buFont typeface="Arial" charset="0"/>
              <a:buChar char="•"/>
            </a:pPr>
            <a:r>
              <a:rPr lang="en-US" sz="3600" dirty="0">
                <a:solidFill>
                  <a:schemeClr val="tx1"/>
                </a:solidFill>
                <a:latin typeface="Gill Sans Light" charset="0"/>
                <a:ea typeface="ＭＳ Ｐゴシック" charset="0"/>
                <a:cs typeface="ＭＳ Ｐゴシック" charset="0"/>
                <a:sym typeface="Gill Sans Light" charset="0"/>
              </a:rPr>
              <a:t>Create Custom Email Templates</a:t>
            </a:r>
          </a:p>
          <a:p>
            <a:pPr marL="571500" indent="-571500" algn="l">
              <a:buSzPct val="125000"/>
              <a:buFont typeface="Arial" charset="0"/>
              <a:buChar char="•"/>
            </a:pPr>
            <a:endParaRPr lang="en-US" sz="3600" dirty="0">
              <a:solidFill>
                <a:schemeClr val="tx1"/>
              </a:solidFill>
              <a:latin typeface="Gill Sans Light" charset="0"/>
              <a:ea typeface="ＭＳ Ｐゴシック" charset="0"/>
              <a:cs typeface="ＭＳ Ｐゴシック" charset="0"/>
              <a:sym typeface="Gill Sans Light" charset="0"/>
            </a:endParaRPr>
          </a:p>
          <a:p>
            <a:pPr marL="571500" indent="-571500" algn="l">
              <a:buSzPct val="125000"/>
              <a:buFont typeface="Arial" charset="0"/>
              <a:buChar char="•"/>
            </a:pPr>
            <a:endParaRPr lang="en-US" sz="3600" dirty="0">
              <a:solidFill>
                <a:schemeClr val="tx1"/>
              </a:solidFill>
              <a:latin typeface="Gill Sans Light" charset="0"/>
              <a:ea typeface="ＭＳ Ｐゴシック" charset="0"/>
              <a:cs typeface="ＭＳ Ｐゴシック" charset="0"/>
              <a:sym typeface="Gill Sans Light" charset="0"/>
            </a:endParaRPr>
          </a:p>
          <a:p>
            <a:pPr marL="571500" indent="-571500" algn="l">
              <a:buSzPct val="125000"/>
              <a:buFont typeface="Arial" charset="0"/>
              <a:buChar char="•"/>
            </a:pPr>
            <a:endParaRPr lang="en-US" sz="3600" dirty="0">
              <a:solidFill>
                <a:schemeClr val="tx1"/>
              </a:solidFill>
              <a:latin typeface="Gill Sans Light" charset="0"/>
              <a:ea typeface="ＭＳ Ｐゴシック" charset="0"/>
              <a:cs typeface="ＭＳ Ｐゴシック" charset="0"/>
              <a:sym typeface="Gill Sans Light" charset="0"/>
            </a:endParaRPr>
          </a:p>
          <a:p>
            <a:pPr marL="571500" indent="-571500" algn="l">
              <a:buSzPct val="125000"/>
              <a:buFont typeface="Arial" charset="0"/>
              <a:buChar char="•"/>
            </a:pPr>
            <a:endParaRPr lang="en-US" sz="3600" dirty="0">
              <a:solidFill>
                <a:schemeClr val="tx1"/>
              </a:solidFill>
              <a:latin typeface="Gill Sans Light" charset="0"/>
              <a:ea typeface="ＭＳ Ｐゴシック" charset="0"/>
              <a:cs typeface="ＭＳ Ｐゴシック" charset="0"/>
              <a:sym typeface="Gill Sans Light" charset="0"/>
            </a:endParaRPr>
          </a:p>
          <a:p>
            <a:pPr marL="571500" indent="-571500" algn="l">
              <a:buSzPct val="125000"/>
              <a:buFont typeface="Arial" charset="0"/>
              <a:buChar char="•"/>
            </a:pPr>
            <a:endParaRPr lang="en-US" sz="3600" dirty="0">
              <a:solidFill>
                <a:schemeClr val="tx1"/>
              </a:solidFill>
              <a:latin typeface="Gill Sans Light" charset="0"/>
              <a:ea typeface="ＭＳ Ｐゴシック" charset="0"/>
              <a:cs typeface="ＭＳ Ｐゴシック" charset="0"/>
              <a:sym typeface="Gill Sans Light" charset="0"/>
            </a:endParaRPr>
          </a:p>
          <a:p>
            <a:pPr marL="571500" indent="-571500" algn="l">
              <a:buSzPct val="125000"/>
              <a:buFont typeface="Arial" charset="0"/>
              <a:buChar char="•"/>
            </a:pPr>
            <a:endParaRPr lang="en-US" sz="3600" dirty="0">
              <a:solidFill>
                <a:schemeClr val="tx1"/>
              </a:solidFill>
              <a:latin typeface="Gill Sans Light" charset="0"/>
              <a:ea typeface="ＭＳ Ｐゴシック" charset="0"/>
              <a:cs typeface="ＭＳ Ｐゴシック" charset="0"/>
              <a:sym typeface="Gill Sans Light" charset="0"/>
            </a:endParaRPr>
          </a:p>
          <a:p>
            <a:pPr algn="l">
              <a:buSzPct val="125000"/>
            </a:pPr>
            <a:endParaRPr lang="en-US" sz="3600" dirty="0">
              <a:solidFill>
                <a:schemeClr val="tx1"/>
              </a:solidFill>
              <a:latin typeface="Gill Sans Light" charset="0"/>
              <a:ea typeface="ＭＳ Ｐゴシック" charset="0"/>
              <a:cs typeface="ＭＳ Ｐゴシック" charset="0"/>
              <a:sym typeface="Gill Sans Light" charset="0"/>
            </a:endParaRPr>
          </a:p>
          <a:p>
            <a:pPr marL="571500" indent="-571500" algn="l">
              <a:buSzPct val="125000"/>
              <a:buFont typeface="Arial" charset="0"/>
              <a:buChar char="•"/>
            </a:pPr>
            <a:r>
              <a:rPr lang="en-US" sz="3600" dirty="0">
                <a:solidFill>
                  <a:schemeClr val="tx1"/>
                </a:solidFill>
                <a:latin typeface="Gill Sans Light" charset="0"/>
                <a:ea typeface="ＭＳ Ｐゴシック" charset="0"/>
                <a:cs typeface="ＭＳ Ｐゴシック" charset="0"/>
                <a:sym typeface="Gill Sans Light" charset="0"/>
              </a:rPr>
              <a:t>Flag default template using Default check box</a:t>
            </a:r>
          </a:p>
          <a:p>
            <a:pPr marL="571500" indent="-571500" algn="l">
              <a:buSzPct val="125000"/>
              <a:buFont typeface="Arial" charset="0"/>
              <a:buChar char="•"/>
            </a:pPr>
            <a:r>
              <a:rPr lang="en-US" sz="3600" dirty="0">
                <a:solidFill>
                  <a:schemeClr val="tx1"/>
                </a:solidFill>
                <a:latin typeface="Gill Sans Light" charset="0"/>
                <a:ea typeface="ＭＳ Ｐゴシック" charset="0"/>
                <a:cs typeface="ＭＳ Ｐゴシック" charset="0"/>
                <a:sym typeface="Gill Sans Light" charset="0"/>
              </a:rPr>
              <a:t>Add custom subject line by starting with @subject</a:t>
            </a:r>
          </a:p>
          <a:p>
            <a:pPr marL="571500" indent="-571500" algn="l">
              <a:buSzPct val="125000"/>
              <a:buFont typeface="Arial" charset="0"/>
              <a:buChar char="•"/>
            </a:pPr>
            <a:r>
              <a:rPr lang="en-US" sz="3600" dirty="0">
                <a:solidFill>
                  <a:schemeClr val="tx1"/>
                </a:solidFill>
                <a:latin typeface="Gill Sans Light" charset="0"/>
                <a:ea typeface="ＭＳ Ｐゴシック" charset="0"/>
                <a:cs typeface="ＭＳ Ｐゴシック" charset="0"/>
                <a:sym typeface="Gill Sans Light" charset="0"/>
              </a:rPr>
              <a:t>Supported tokens found by clicking on ? icon</a:t>
            </a:r>
          </a:p>
        </p:txBody>
      </p:sp>
      <p:pic>
        <p:nvPicPr>
          <p:cNvPr id="3" name="Picture 2" descr="Screen Shot 2015-03-01 at 11.45.42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600" y="2514600"/>
            <a:ext cx="10693400" cy="381000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98200" y="7010400"/>
            <a:ext cx="1524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705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2"/>
          <p:cNvSpPr>
            <a:spLocks/>
          </p:cNvSpPr>
          <p:nvPr/>
        </p:nvSpPr>
        <p:spPr bwMode="auto">
          <a:xfrm>
            <a:off x="406400" y="1219200"/>
            <a:ext cx="123444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5000" b="1" dirty="0">
                <a:solidFill>
                  <a:schemeClr val="tx1"/>
                </a:solidFill>
                <a:ea typeface="ＭＳ Ｐゴシック" charset="0"/>
                <a:cs typeface="ＭＳ Ｐゴシック" charset="0"/>
              </a:rPr>
              <a:t>Manage - Content</a:t>
            </a:r>
          </a:p>
          <a:p>
            <a:endParaRPr lang="en-US" sz="5000" b="1" dirty="0">
              <a:solidFill>
                <a:schemeClr val="tx1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20482" name="Rectangle 3"/>
          <p:cNvSpPr>
            <a:spLocks/>
          </p:cNvSpPr>
          <p:nvPr/>
        </p:nvSpPr>
        <p:spPr bwMode="auto">
          <a:xfrm>
            <a:off x="863600" y="2317750"/>
            <a:ext cx="11531600" cy="195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l"/>
            <a:endParaRPr lang="en-US">
              <a:solidFill>
                <a:schemeClr val="tx1"/>
              </a:solidFill>
              <a:latin typeface="Gill Sans Light" charset="0"/>
              <a:ea typeface="ＭＳ Ｐゴシック" charset="0"/>
              <a:cs typeface="ＭＳ Ｐゴシック" charset="0"/>
              <a:sym typeface="Gill Sans Light" charset="0"/>
            </a:endParaRPr>
          </a:p>
          <a:p>
            <a:pPr algn="l"/>
            <a:endParaRPr lang="en-US">
              <a:solidFill>
                <a:schemeClr val="tx1"/>
              </a:solidFill>
              <a:ea typeface="ＭＳ Ｐゴシック" charset="0"/>
              <a:cs typeface="ＭＳ Ｐゴシック" charset="0"/>
            </a:endParaRPr>
          </a:p>
          <a:p>
            <a:pPr algn="l"/>
            <a:endParaRPr lang="en-US">
              <a:solidFill>
                <a:schemeClr val="tx1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20483" name="Rectangle 1"/>
          <p:cNvSpPr>
            <a:spLocks noChangeArrowheads="1"/>
          </p:cNvSpPr>
          <p:nvPr/>
        </p:nvSpPr>
        <p:spPr bwMode="auto">
          <a:xfrm>
            <a:off x="787400" y="1979473"/>
            <a:ext cx="1203960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571500" indent="-571500" algn="l">
              <a:buSzPct val="125000"/>
              <a:buFont typeface="Arial" charset="0"/>
              <a:buChar char="•"/>
            </a:pPr>
            <a:r>
              <a:rPr lang="en-US" sz="3600" dirty="0">
                <a:solidFill>
                  <a:schemeClr val="tx1"/>
                </a:solidFill>
                <a:latin typeface="Gill Sans Light" charset="0"/>
                <a:ea typeface="ＭＳ Ｐゴシック" charset="0"/>
                <a:cs typeface="ＭＳ Ｐゴシック" charset="0"/>
                <a:sym typeface="Gill Sans Light" charset="0"/>
              </a:rPr>
              <a:t>Create custom OE Touch Resource content</a:t>
            </a:r>
          </a:p>
          <a:p>
            <a:pPr marL="1485900" lvl="2" indent="-571500" algn="l">
              <a:buSzPct val="125000"/>
              <a:buFont typeface="Arial" charset="0"/>
              <a:buChar char="•"/>
            </a:pPr>
            <a:r>
              <a:rPr lang="en-US" sz="3600" dirty="0">
                <a:solidFill>
                  <a:schemeClr val="tx1"/>
                </a:solidFill>
                <a:latin typeface="Gill Sans Light" charset="0"/>
                <a:ea typeface="ＭＳ Ｐゴシック" charset="0"/>
                <a:cs typeface="ＭＳ Ｐゴシック" charset="0"/>
                <a:sym typeface="Gill Sans Light" charset="0"/>
              </a:rPr>
              <a:t>Updated FAQ is posted on support site</a:t>
            </a:r>
          </a:p>
          <a:p>
            <a:pPr marL="1485900" lvl="2" indent="-571500" algn="l">
              <a:buSzPct val="125000"/>
              <a:buFont typeface="Arial" charset="0"/>
              <a:buChar char="•"/>
            </a:pPr>
            <a:r>
              <a:rPr lang="en-US" sz="3600" dirty="0">
                <a:solidFill>
                  <a:schemeClr val="tx1"/>
                </a:solidFill>
                <a:latin typeface="Gill Sans Light" charset="0"/>
                <a:ea typeface="ＭＳ Ｐゴシック" charset="0"/>
                <a:cs typeface="ＭＳ Ｐゴシック" charset="0"/>
                <a:sym typeface="Gill Sans Light" charset="0"/>
              </a:rPr>
              <a:t>Updated for 3.3.0</a:t>
            </a:r>
          </a:p>
          <a:p>
            <a:pPr marL="1485900" lvl="2" indent="-571500" algn="l">
              <a:buSzPct val="125000"/>
              <a:buFont typeface="Arial" charset="0"/>
              <a:buChar char="•"/>
            </a:pPr>
            <a:r>
              <a:rPr lang="en-US" sz="3600" dirty="0">
                <a:solidFill>
                  <a:schemeClr val="tx1"/>
                </a:solidFill>
                <a:latin typeface="Gill Sans Light" charset="0"/>
                <a:ea typeface="ＭＳ Ｐゴシック" charset="0"/>
                <a:cs typeface="ＭＳ Ｐゴシック" charset="0"/>
                <a:sym typeface="Gill Sans Light" charset="0"/>
              </a:rPr>
              <a:t>Preparing for OE Touch Launch</a:t>
            </a:r>
          </a:p>
        </p:txBody>
      </p:sp>
      <p:pic>
        <p:nvPicPr>
          <p:cNvPr id="2" name="Picture 1" descr="Screen Shot 2015-03-01 at 5.34.2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200" y="4495800"/>
            <a:ext cx="10696670" cy="3886200"/>
          </a:xfrm>
          <a:prstGeom prst="rect">
            <a:avLst/>
          </a:prstGeom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2300" y="8470900"/>
            <a:ext cx="31623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95101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0362" y="3461020"/>
            <a:ext cx="8258630" cy="5848080"/>
          </a:xfrm>
          <a:prstGeom prst="rect">
            <a:avLst/>
          </a:prstGeom>
        </p:spPr>
      </p:pic>
      <p:sp>
        <p:nvSpPr>
          <p:cNvPr id="20481" name="Rectangle 2"/>
          <p:cNvSpPr>
            <a:spLocks/>
          </p:cNvSpPr>
          <p:nvPr/>
        </p:nvSpPr>
        <p:spPr bwMode="auto">
          <a:xfrm>
            <a:off x="406400" y="1219200"/>
            <a:ext cx="123444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5000" b="1" dirty="0">
                <a:solidFill>
                  <a:schemeClr val="tx1"/>
                </a:solidFill>
                <a:ea typeface="ＭＳ Ｐゴシック" charset="0"/>
                <a:cs typeface="ＭＳ Ｐゴシック" charset="0"/>
              </a:rPr>
              <a:t>Manage - Settings</a:t>
            </a:r>
          </a:p>
          <a:p>
            <a:endParaRPr lang="en-US" sz="5000" b="1" dirty="0">
              <a:solidFill>
                <a:schemeClr val="tx1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20482" name="Rectangle 3"/>
          <p:cNvSpPr>
            <a:spLocks/>
          </p:cNvSpPr>
          <p:nvPr/>
        </p:nvSpPr>
        <p:spPr bwMode="auto">
          <a:xfrm>
            <a:off x="863600" y="2317750"/>
            <a:ext cx="11531600" cy="195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l"/>
            <a:endParaRPr lang="en-US">
              <a:solidFill>
                <a:schemeClr val="tx1"/>
              </a:solidFill>
              <a:latin typeface="Gill Sans Light" charset="0"/>
              <a:ea typeface="ＭＳ Ｐゴシック" charset="0"/>
              <a:cs typeface="ＭＳ Ｐゴシック" charset="0"/>
              <a:sym typeface="Gill Sans Light" charset="0"/>
            </a:endParaRPr>
          </a:p>
          <a:p>
            <a:pPr algn="l"/>
            <a:endParaRPr lang="en-US">
              <a:solidFill>
                <a:schemeClr val="tx1"/>
              </a:solidFill>
              <a:ea typeface="ＭＳ Ｐゴシック" charset="0"/>
              <a:cs typeface="ＭＳ Ｐゴシック" charset="0"/>
            </a:endParaRPr>
          </a:p>
          <a:p>
            <a:pPr algn="l"/>
            <a:endParaRPr lang="en-US">
              <a:solidFill>
                <a:schemeClr val="tx1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20483" name="Rectangle 1"/>
          <p:cNvSpPr>
            <a:spLocks noChangeArrowheads="1"/>
          </p:cNvSpPr>
          <p:nvPr/>
        </p:nvSpPr>
        <p:spPr bwMode="auto">
          <a:xfrm>
            <a:off x="787400" y="1371600"/>
            <a:ext cx="12039600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buSzPct val="125000"/>
            </a:pPr>
            <a:endParaRPr lang="en-US" sz="3600" dirty="0">
              <a:solidFill>
                <a:schemeClr val="tx1"/>
              </a:solidFill>
              <a:latin typeface="Gill Sans Light" charset="0"/>
              <a:ea typeface="ＭＳ Ｐゴシック" charset="0"/>
              <a:cs typeface="ＭＳ Ｐゴシック" charset="0"/>
              <a:sym typeface="Gill Sans Light" charset="0"/>
            </a:endParaRPr>
          </a:p>
          <a:p>
            <a:pPr marL="571500" indent="-571500" algn="l">
              <a:buSzPct val="125000"/>
              <a:buFont typeface="Arial" charset="0"/>
              <a:buChar char="•"/>
            </a:pPr>
            <a:r>
              <a:rPr lang="en-US" sz="3600" dirty="0">
                <a:solidFill>
                  <a:schemeClr val="tx1"/>
                </a:solidFill>
                <a:latin typeface="Gill Sans Light" charset="0"/>
                <a:ea typeface="ＭＳ Ｐゴシック" charset="0"/>
                <a:cs typeface="ＭＳ Ｐゴシック" charset="0"/>
                <a:sym typeface="Gill Sans Light" charset="0"/>
              </a:rPr>
              <a:t>View active accounts</a:t>
            </a:r>
          </a:p>
          <a:p>
            <a:pPr marL="571500" indent="-571500" algn="l">
              <a:buSzPct val="125000"/>
              <a:buFont typeface="Arial" charset="0"/>
              <a:buChar char="•"/>
            </a:pPr>
            <a:r>
              <a:rPr lang="en-US" sz="3600" dirty="0">
                <a:solidFill>
                  <a:schemeClr val="tx1"/>
                </a:solidFill>
                <a:latin typeface="Gill Sans Light" charset="0"/>
                <a:ea typeface="ＭＳ Ｐゴシック" charset="0"/>
                <a:cs typeface="ＭＳ Ｐゴシック" charset="0"/>
                <a:sym typeface="Gill Sans Light" charset="0"/>
              </a:rPr>
              <a:t>Update email notification for OE Touch</a:t>
            </a:r>
          </a:p>
        </p:txBody>
      </p:sp>
      <p:sp>
        <p:nvSpPr>
          <p:cNvPr id="3" name="Left Arrow 2"/>
          <p:cNvSpPr/>
          <p:nvPr/>
        </p:nvSpPr>
        <p:spPr bwMode="auto">
          <a:xfrm>
            <a:off x="7264400" y="7086600"/>
            <a:ext cx="2057400" cy="228600"/>
          </a:xfrm>
          <a:prstGeom prst="leftArrow">
            <a:avLst/>
          </a:prstGeom>
          <a:solidFill>
            <a:srgbClr val="FF0000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2300" y="8470900"/>
            <a:ext cx="31623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55071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2"/>
          <p:cNvSpPr>
            <a:spLocks/>
          </p:cNvSpPr>
          <p:nvPr/>
        </p:nvSpPr>
        <p:spPr bwMode="auto">
          <a:xfrm>
            <a:off x="0" y="990600"/>
            <a:ext cx="130048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5000" b="1" dirty="0">
                <a:solidFill>
                  <a:schemeClr val="tx1"/>
                </a:solidFill>
                <a:ea typeface="ＭＳ Ｐゴシック" charset="0"/>
                <a:cs typeface="ＭＳ Ｐゴシック" charset="0"/>
              </a:rPr>
              <a:t>Engage</a:t>
            </a:r>
          </a:p>
        </p:txBody>
      </p:sp>
      <p:sp>
        <p:nvSpPr>
          <p:cNvPr id="19462" name="Rectangle 1"/>
          <p:cNvSpPr>
            <a:spLocks noChangeArrowheads="1"/>
          </p:cNvSpPr>
          <p:nvPr/>
        </p:nvSpPr>
        <p:spPr bwMode="auto">
          <a:xfrm>
            <a:off x="711200" y="3124200"/>
            <a:ext cx="11811000" cy="41549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571500" indent="-571500" algn="l">
              <a:buSzPct val="125000"/>
              <a:buFont typeface="Arial"/>
              <a:buChar char="•"/>
              <a:defRPr/>
            </a:pPr>
            <a:r>
              <a:rPr lang="en-US" sz="3600" dirty="0">
                <a:solidFill>
                  <a:schemeClr val="tx1"/>
                </a:solidFill>
                <a:latin typeface="Gill Sans Light" charset="0"/>
                <a:ea typeface="ＭＳ Ｐゴシック" charset="0"/>
                <a:cs typeface="ＭＳ Ｐゴシック" charset="0"/>
                <a:sym typeface="Gill Sans Light" charset="0"/>
              </a:rPr>
              <a:t>Summary – overview of campaign success &amp; live feed</a:t>
            </a:r>
          </a:p>
          <a:p>
            <a:pPr marL="571500" indent="-571500" algn="l">
              <a:buSzPct val="125000"/>
              <a:buFont typeface="Arial"/>
              <a:buChar char="•"/>
              <a:defRPr/>
            </a:pPr>
            <a:r>
              <a:rPr lang="en-US" sz="3600" dirty="0">
                <a:solidFill>
                  <a:schemeClr val="tx1"/>
                </a:solidFill>
                <a:latin typeface="Gill Sans Light" charset="0"/>
                <a:ea typeface="ＭＳ Ｐゴシック" charset="0"/>
                <a:cs typeface="ＭＳ Ｐゴシック" charset="0"/>
                <a:sym typeface="Gill Sans Light" charset="0"/>
              </a:rPr>
              <a:t>Segments – target specific groups of customers</a:t>
            </a:r>
          </a:p>
          <a:p>
            <a:pPr marL="571500" indent="-571500" algn="l">
              <a:buSzPct val="125000"/>
              <a:buFont typeface="Arial"/>
              <a:buChar char="•"/>
              <a:defRPr/>
            </a:pPr>
            <a:r>
              <a:rPr lang="en-US" sz="3600" dirty="0">
                <a:solidFill>
                  <a:schemeClr val="tx1"/>
                </a:solidFill>
                <a:latin typeface="Gill Sans Light" charset="0"/>
                <a:ea typeface="ＭＳ Ｐゴシック" charset="0"/>
                <a:cs typeface="ＭＳ Ｐゴシック" charset="0"/>
                <a:sym typeface="Gill Sans Light" charset="0"/>
              </a:rPr>
              <a:t>Campaigns – create marketing campaigns</a:t>
            </a:r>
          </a:p>
          <a:p>
            <a:pPr marL="571500" indent="-571500" algn="l">
              <a:buSzPct val="125000"/>
              <a:buFont typeface="Arial"/>
              <a:buChar char="•"/>
              <a:defRPr/>
            </a:pPr>
            <a:r>
              <a:rPr lang="en-US" sz="3600" dirty="0">
                <a:solidFill>
                  <a:schemeClr val="tx1"/>
                </a:solidFill>
                <a:latin typeface="Gill Sans Light" charset="0"/>
                <a:ea typeface="ＭＳ Ｐゴシック" charset="0"/>
                <a:cs typeface="ＭＳ Ｐゴシック" charset="0"/>
                <a:sym typeface="Gill Sans Light" charset="0"/>
              </a:rPr>
              <a:t>New Notification – create new Push Notification</a:t>
            </a:r>
          </a:p>
          <a:p>
            <a:pPr marL="571500" indent="-571500" algn="l">
              <a:buSzPct val="125000"/>
              <a:buFont typeface="Arial"/>
              <a:buChar char="•"/>
              <a:defRPr/>
            </a:pPr>
            <a:r>
              <a:rPr lang="en-US" sz="3600" dirty="0">
                <a:solidFill>
                  <a:schemeClr val="tx1"/>
                </a:solidFill>
                <a:latin typeface="Gill Sans Light" charset="0"/>
                <a:ea typeface="ＭＳ Ｐゴシック" charset="0"/>
                <a:cs typeface="ＭＳ Ｐゴシック" charset="0"/>
                <a:sym typeface="Gill Sans Light" charset="0"/>
              </a:rPr>
              <a:t>Smart Notifications – automated activity triggers</a:t>
            </a:r>
          </a:p>
          <a:p>
            <a:pPr algn="l">
              <a:buSzPct val="125000"/>
              <a:defRPr/>
            </a:pPr>
            <a:endParaRPr lang="en-US" dirty="0">
              <a:solidFill>
                <a:schemeClr val="tx1"/>
              </a:solidFill>
              <a:latin typeface="Gill Sans Light" charset="0"/>
              <a:ea typeface="ＭＳ Ｐゴシック" charset="0"/>
              <a:cs typeface="ＭＳ Ｐゴシック" charset="0"/>
              <a:sym typeface="Gill Sans Light" charset="0"/>
            </a:endParaRPr>
          </a:p>
          <a:p>
            <a:pPr algn="l">
              <a:buSzPct val="125000"/>
              <a:defRPr/>
            </a:pPr>
            <a:endParaRPr lang="en-US" dirty="0">
              <a:solidFill>
                <a:schemeClr val="tx1"/>
              </a:solidFill>
              <a:latin typeface="Gill Sans Light" charset="0"/>
              <a:ea typeface="ＭＳ Ｐゴシック" charset="0"/>
              <a:cs typeface="ＭＳ Ｐゴシック" charset="0"/>
              <a:sym typeface="Gill Sans Light" charset="0"/>
            </a:endParaRPr>
          </a:p>
        </p:txBody>
      </p:sp>
      <p:pic>
        <p:nvPicPr>
          <p:cNvPr id="2" name="Picture 1" descr="Screen Shot 2015-03-02 at 4.33.38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981200"/>
            <a:ext cx="11455400" cy="960515"/>
          </a:xfrm>
          <a:prstGeom prst="rect">
            <a:avLst/>
          </a:prstGeom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2300" y="8470900"/>
            <a:ext cx="31623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82294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3"/>
          <p:cNvSpPr>
            <a:spLocks/>
          </p:cNvSpPr>
          <p:nvPr/>
        </p:nvSpPr>
        <p:spPr bwMode="auto">
          <a:xfrm>
            <a:off x="863600" y="2317750"/>
            <a:ext cx="11531600" cy="195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l"/>
            <a:endParaRPr lang="en-US">
              <a:solidFill>
                <a:schemeClr val="tx1"/>
              </a:solidFill>
              <a:latin typeface="Gill Sans Light" charset="0"/>
              <a:ea typeface="ＭＳ Ｐゴシック" charset="0"/>
              <a:cs typeface="ＭＳ Ｐゴシック" charset="0"/>
              <a:sym typeface="Gill Sans Light" charset="0"/>
            </a:endParaRPr>
          </a:p>
          <a:p>
            <a:pPr algn="l"/>
            <a:endParaRPr lang="en-US">
              <a:solidFill>
                <a:schemeClr val="tx1"/>
              </a:solidFill>
              <a:ea typeface="ＭＳ Ｐゴシック" charset="0"/>
              <a:cs typeface="ＭＳ Ｐゴシック" charset="0"/>
            </a:endParaRPr>
          </a:p>
          <a:p>
            <a:pPr algn="l"/>
            <a:endParaRPr lang="en-US">
              <a:solidFill>
                <a:schemeClr val="tx1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27650" name="Rectangle 1"/>
          <p:cNvSpPr>
            <a:spLocks noChangeArrowheads="1"/>
          </p:cNvSpPr>
          <p:nvPr/>
        </p:nvSpPr>
        <p:spPr bwMode="auto">
          <a:xfrm>
            <a:off x="711200" y="2055813"/>
            <a:ext cx="12268200" cy="5632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571500" indent="-571500" algn="l">
              <a:buSzPct val="125000"/>
              <a:buFont typeface="Arial" charset="0"/>
              <a:buChar char="•"/>
              <a:defRPr/>
            </a:pPr>
            <a:r>
              <a:rPr lang="en-US" sz="3600" dirty="0">
                <a:solidFill>
                  <a:schemeClr val="tx1"/>
                </a:solidFill>
                <a:latin typeface="Gill Sans Light" charset="0"/>
                <a:ea typeface="ＭＳ Ｐゴシック" charset="0"/>
                <a:cs typeface="ＭＳ Ｐゴシック" charset="0"/>
                <a:sym typeface="Wingdings"/>
              </a:rPr>
              <a:t>View all recent campaigns with open rates</a:t>
            </a:r>
          </a:p>
          <a:p>
            <a:pPr marL="571500" indent="-571500" algn="l">
              <a:buSzPct val="125000"/>
              <a:buFont typeface="Arial" charset="0"/>
              <a:buChar char="•"/>
              <a:defRPr/>
            </a:pPr>
            <a:endParaRPr lang="en-US" sz="3600" dirty="0">
              <a:solidFill>
                <a:schemeClr val="tx1"/>
              </a:solidFill>
              <a:latin typeface="Gill Sans Light" charset="0"/>
              <a:ea typeface="ＭＳ Ｐゴシック" charset="0"/>
              <a:cs typeface="ＭＳ Ｐゴシック" charset="0"/>
              <a:sym typeface="Wingdings"/>
            </a:endParaRPr>
          </a:p>
          <a:p>
            <a:pPr marL="571500" indent="-571500" algn="l">
              <a:buSzPct val="125000"/>
              <a:buFont typeface="Arial" charset="0"/>
              <a:buChar char="•"/>
              <a:defRPr/>
            </a:pPr>
            <a:endParaRPr lang="en-US" sz="3600" dirty="0">
              <a:solidFill>
                <a:schemeClr val="tx1"/>
              </a:solidFill>
              <a:latin typeface="Gill Sans Light" charset="0"/>
              <a:ea typeface="ＭＳ Ｐゴシック" charset="0"/>
              <a:cs typeface="ＭＳ Ｐゴシック" charset="0"/>
              <a:sym typeface="Wingdings"/>
            </a:endParaRPr>
          </a:p>
          <a:p>
            <a:pPr marL="571500" indent="-571500" algn="l">
              <a:buSzPct val="125000"/>
              <a:buFont typeface="Arial" charset="0"/>
              <a:buChar char="•"/>
              <a:defRPr/>
            </a:pPr>
            <a:endParaRPr lang="en-US" sz="3600" dirty="0">
              <a:solidFill>
                <a:schemeClr val="tx1"/>
              </a:solidFill>
              <a:latin typeface="Gill Sans Light" charset="0"/>
              <a:ea typeface="ＭＳ Ｐゴシック" charset="0"/>
              <a:cs typeface="ＭＳ Ｐゴシック" charset="0"/>
              <a:sym typeface="Wingdings"/>
            </a:endParaRPr>
          </a:p>
          <a:p>
            <a:pPr marL="571500" indent="-571500" algn="l">
              <a:buSzPct val="125000"/>
              <a:buFont typeface="Arial" charset="0"/>
              <a:buChar char="•"/>
              <a:defRPr/>
            </a:pPr>
            <a:endParaRPr lang="en-US" sz="3600" dirty="0">
              <a:solidFill>
                <a:schemeClr val="tx1"/>
              </a:solidFill>
              <a:latin typeface="Gill Sans Light" charset="0"/>
              <a:ea typeface="ＭＳ Ｐゴシック" charset="0"/>
              <a:cs typeface="ＭＳ Ｐゴシック" charset="0"/>
              <a:sym typeface="Wingdings"/>
            </a:endParaRPr>
          </a:p>
          <a:p>
            <a:pPr marL="571500" indent="-571500" algn="l">
              <a:buSzPct val="125000"/>
              <a:buFont typeface="Arial" charset="0"/>
              <a:buChar char="•"/>
              <a:defRPr/>
            </a:pPr>
            <a:endParaRPr lang="en-US" sz="3600" dirty="0">
              <a:solidFill>
                <a:schemeClr val="tx1"/>
              </a:solidFill>
              <a:latin typeface="Gill Sans Light" charset="0"/>
              <a:ea typeface="ＭＳ Ｐゴシック" charset="0"/>
              <a:cs typeface="ＭＳ Ｐゴシック" charset="0"/>
              <a:sym typeface="Wingdings"/>
            </a:endParaRPr>
          </a:p>
          <a:p>
            <a:pPr marL="571500" indent="-571500" algn="l">
              <a:buSzPct val="125000"/>
              <a:buFont typeface="Arial" charset="0"/>
              <a:buChar char="•"/>
              <a:defRPr/>
            </a:pPr>
            <a:endParaRPr lang="en-US" sz="3600" dirty="0">
              <a:solidFill>
                <a:schemeClr val="tx1"/>
              </a:solidFill>
              <a:latin typeface="Gill Sans Light" charset="0"/>
              <a:ea typeface="ＭＳ Ｐゴシック" charset="0"/>
              <a:cs typeface="ＭＳ Ｐゴシック" charset="0"/>
              <a:sym typeface="Wingdings"/>
            </a:endParaRPr>
          </a:p>
          <a:p>
            <a:pPr marL="571500" indent="-571500" algn="l">
              <a:buSzPct val="125000"/>
              <a:buFont typeface="Arial" charset="0"/>
              <a:buChar char="•"/>
              <a:defRPr/>
            </a:pPr>
            <a:endParaRPr lang="en-US" sz="3600" dirty="0">
              <a:solidFill>
                <a:schemeClr val="tx1"/>
              </a:solidFill>
              <a:latin typeface="Gill Sans Light" charset="0"/>
              <a:ea typeface="ＭＳ Ｐゴシック" charset="0"/>
              <a:cs typeface="ＭＳ Ｐゴシック" charset="0"/>
              <a:sym typeface="Wingdings"/>
            </a:endParaRPr>
          </a:p>
          <a:p>
            <a:pPr lvl="1" algn="l">
              <a:buSzPct val="125000"/>
              <a:defRPr/>
            </a:pPr>
            <a:endParaRPr lang="en-US" sz="3600" dirty="0">
              <a:solidFill>
                <a:schemeClr val="tx1"/>
              </a:solidFill>
              <a:latin typeface="Gill Sans Light" charset="0"/>
              <a:ea typeface="ＭＳ Ｐゴシック" charset="0"/>
              <a:cs typeface="ＭＳ Ｐゴシック" charset="0"/>
              <a:sym typeface="Wingdings"/>
            </a:endParaRPr>
          </a:p>
          <a:p>
            <a:pPr algn="l">
              <a:buSzPct val="125000"/>
              <a:defRPr/>
            </a:pPr>
            <a:endParaRPr lang="en-US" sz="3600" dirty="0">
              <a:solidFill>
                <a:schemeClr val="tx1"/>
              </a:solidFill>
              <a:latin typeface="Gill Sans Light" charset="0"/>
              <a:ea typeface="ＭＳ Ｐゴシック" charset="0"/>
              <a:cs typeface="ＭＳ Ｐゴシック" charset="0"/>
              <a:sym typeface="Gill Sans Light" charset="0"/>
            </a:endParaRPr>
          </a:p>
        </p:txBody>
      </p:sp>
      <p:sp>
        <p:nvSpPr>
          <p:cNvPr id="33796" name="Rectangle 2"/>
          <p:cNvSpPr>
            <a:spLocks/>
          </p:cNvSpPr>
          <p:nvPr/>
        </p:nvSpPr>
        <p:spPr bwMode="auto">
          <a:xfrm>
            <a:off x="406400" y="990600"/>
            <a:ext cx="121920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5000" b="1" dirty="0">
                <a:solidFill>
                  <a:schemeClr val="tx1"/>
                </a:solidFill>
                <a:ea typeface="ＭＳ Ｐゴシック" charset="0"/>
                <a:cs typeface="ＭＳ Ｐゴシック" charset="0"/>
              </a:rPr>
              <a:t>Engage - Summary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5275" y="2800211"/>
            <a:ext cx="10072639" cy="4514989"/>
          </a:xfrm>
          <a:prstGeom prst="rect">
            <a:avLst/>
          </a:prstGeom>
        </p:spPr>
      </p:pic>
      <p:pic>
        <p:nvPicPr>
          <p:cNvPr id="3" name="Picture 2" descr="Screen Shot 2015-03-02 at 4.42.54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690" y="5943600"/>
            <a:ext cx="5761910" cy="365759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79484" y="7315200"/>
            <a:ext cx="213116" cy="226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2019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399" y="3172062"/>
            <a:ext cx="7187233" cy="5133738"/>
          </a:xfrm>
          <a:prstGeom prst="rect">
            <a:avLst/>
          </a:prstGeom>
        </p:spPr>
      </p:pic>
      <p:sp>
        <p:nvSpPr>
          <p:cNvPr id="33793" name="Rectangle 3"/>
          <p:cNvSpPr>
            <a:spLocks/>
          </p:cNvSpPr>
          <p:nvPr/>
        </p:nvSpPr>
        <p:spPr bwMode="auto">
          <a:xfrm>
            <a:off x="863600" y="2317750"/>
            <a:ext cx="11531600" cy="195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l"/>
            <a:endParaRPr lang="en-US">
              <a:solidFill>
                <a:schemeClr val="tx1"/>
              </a:solidFill>
              <a:latin typeface="Gill Sans Light" charset="0"/>
              <a:ea typeface="ＭＳ Ｐゴシック" charset="0"/>
              <a:cs typeface="ＭＳ Ｐゴシック" charset="0"/>
              <a:sym typeface="Gill Sans Light" charset="0"/>
            </a:endParaRPr>
          </a:p>
          <a:p>
            <a:pPr algn="l"/>
            <a:endParaRPr lang="en-US">
              <a:solidFill>
                <a:schemeClr val="tx1"/>
              </a:solidFill>
              <a:ea typeface="ＭＳ Ｐゴシック" charset="0"/>
              <a:cs typeface="ＭＳ Ｐゴシック" charset="0"/>
            </a:endParaRPr>
          </a:p>
          <a:p>
            <a:pPr algn="l"/>
            <a:endParaRPr lang="en-US">
              <a:solidFill>
                <a:schemeClr val="tx1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27650" name="Rectangle 1"/>
          <p:cNvSpPr>
            <a:spLocks noChangeArrowheads="1"/>
          </p:cNvSpPr>
          <p:nvPr/>
        </p:nvSpPr>
        <p:spPr bwMode="auto">
          <a:xfrm>
            <a:off x="711200" y="2055813"/>
            <a:ext cx="12268200" cy="5078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571500" indent="-571500" algn="l">
              <a:buSzPct val="125000"/>
              <a:buFont typeface="Arial" charset="0"/>
              <a:buChar char="•"/>
              <a:defRPr/>
            </a:pPr>
            <a:r>
              <a:rPr lang="en-US" sz="3600" dirty="0">
                <a:solidFill>
                  <a:schemeClr val="tx1"/>
                </a:solidFill>
                <a:latin typeface="Gill Sans Light" charset="0"/>
                <a:ea typeface="ＭＳ Ｐゴシック" charset="0"/>
                <a:cs typeface="ＭＳ Ｐゴシック" charset="0"/>
                <a:sym typeface="Wingdings"/>
              </a:rPr>
              <a:t>View Live Smart Notification Feed</a:t>
            </a:r>
          </a:p>
          <a:p>
            <a:pPr marL="571500" indent="-571500" algn="l">
              <a:buSzPct val="125000"/>
              <a:buFont typeface="Arial" charset="0"/>
              <a:buChar char="•"/>
              <a:defRPr/>
            </a:pPr>
            <a:endParaRPr lang="en-US" sz="3600" dirty="0">
              <a:solidFill>
                <a:schemeClr val="tx1"/>
              </a:solidFill>
              <a:latin typeface="Gill Sans Light" charset="0"/>
              <a:ea typeface="ＭＳ Ｐゴシック" charset="0"/>
              <a:cs typeface="ＭＳ Ｐゴシック" charset="0"/>
              <a:sym typeface="Wingdings"/>
            </a:endParaRPr>
          </a:p>
          <a:p>
            <a:pPr marL="571500" indent="-571500" algn="l">
              <a:buSzPct val="125000"/>
              <a:buFont typeface="Arial" charset="0"/>
              <a:buChar char="•"/>
              <a:defRPr/>
            </a:pPr>
            <a:endParaRPr lang="en-US" sz="3600" dirty="0">
              <a:solidFill>
                <a:schemeClr val="tx1"/>
              </a:solidFill>
              <a:latin typeface="Gill Sans Light" charset="0"/>
              <a:ea typeface="ＭＳ Ｐゴシック" charset="0"/>
              <a:cs typeface="ＭＳ Ｐゴシック" charset="0"/>
              <a:sym typeface="Wingdings"/>
            </a:endParaRPr>
          </a:p>
          <a:p>
            <a:pPr marL="571500" indent="-571500" algn="l">
              <a:buSzPct val="125000"/>
              <a:buFont typeface="Arial" charset="0"/>
              <a:buChar char="•"/>
              <a:defRPr/>
            </a:pPr>
            <a:endParaRPr lang="en-US" sz="3600" dirty="0">
              <a:solidFill>
                <a:schemeClr val="tx1"/>
              </a:solidFill>
              <a:latin typeface="Gill Sans Light" charset="0"/>
              <a:ea typeface="ＭＳ Ｐゴシック" charset="0"/>
              <a:cs typeface="ＭＳ Ｐゴシック" charset="0"/>
              <a:sym typeface="Wingdings"/>
            </a:endParaRPr>
          </a:p>
          <a:p>
            <a:pPr marL="571500" indent="-571500" algn="l">
              <a:buSzPct val="125000"/>
              <a:buFont typeface="Arial" charset="0"/>
              <a:buChar char="•"/>
              <a:defRPr/>
            </a:pPr>
            <a:endParaRPr lang="en-US" sz="3600" dirty="0">
              <a:solidFill>
                <a:schemeClr val="tx1"/>
              </a:solidFill>
              <a:latin typeface="Gill Sans Light" charset="0"/>
              <a:ea typeface="ＭＳ Ｐゴシック" charset="0"/>
              <a:cs typeface="ＭＳ Ｐゴシック" charset="0"/>
              <a:sym typeface="Wingdings"/>
            </a:endParaRPr>
          </a:p>
          <a:p>
            <a:pPr marL="571500" indent="-571500" algn="l">
              <a:buSzPct val="125000"/>
              <a:buFont typeface="Arial" charset="0"/>
              <a:buChar char="•"/>
              <a:defRPr/>
            </a:pPr>
            <a:endParaRPr lang="en-US" sz="3600" dirty="0">
              <a:solidFill>
                <a:schemeClr val="tx1"/>
              </a:solidFill>
              <a:latin typeface="Gill Sans Light" charset="0"/>
              <a:ea typeface="ＭＳ Ｐゴシック" charset="0"/>
              <a:cs typeface="ＭＳ Ｐゴシック" charset="0"/>
              <a:sym typeface="Wingdings"/>
            </a:endParaRPr>
          </a:p>
          <a:p>
            <a:pPr marL="571500" indent="-571500" algn="l">
              <a:buSzPct val="125000"/>
              <a:buFont typeface="Arial" charset="0"/>
              <a:buChar char="•"/>
              <a:defRPr/>
            </a:pPr>
            <a:endParaRPr lang="en-US" sz="3600" dirty="0">
              <a:solidFill>
                <a:schemeClr val="tx1"/>
              </a:solidFill>
              <a:latin typeface="Gill Sans Light" charset="0"/>
              <a:ea typeface="ＭＳ Ｐゴシック" charset="0"/>
              <a:cs typeface="ＭＳ Ｐゴシック" charset="0"/>
              <a:sym typeface="Wingdings"/>
            </a:endParaRPr>
          </a:p>
          <a:p>
            <a:pPr lvl="1" algn="l">
              <a:buSzPct val="125000"/>
              <a:defRPr/>
            </a:pPr>
            <a:endParaRPr lang="en-US" sz="3600" dirty="0">
              <a:solidFill>
                <a:schemeClr val="tx1"/>
              </a:solidFill>
              <a:latin typeface="Gill Sans Light" charset="0"/>
              <a:ea typeface="ＭＳ Ｐゴシック" charset="0"/>
              <a:cs typeface="ＭＳ Ｐゴシック" charset="0"/>
              <a:sym typeface="Wingdings"/>
            </a:endParaRPr>
          </a:p>
          <a:p>
            <a:pPr algn="l">
              <a:buSzPct val="125000"/>
              <a:defRPr/>
            </a:pPr>
            <a:endParaRPr lang="en-US" sz="3600" dirty="0">
              <a:solidFill>
                <a:schemeClr val="tx1"/>
              </a:solidFill>
              <a:latin typeface="Gill Sans Light" charset="0"/>
              <a:ea typeface="ＭＳ Ｐゴシック" charset="0"/>
              <a:cs typeface="ＭＳ Ｐゴシック" charset="0"/>
              <a:sym typeface="Gill Sans Light" charset="0"/>
            </a:endParaRPr>
          </a:p>
        </p:txBody>
      </p:sp>
      <p:sp>
        <p:nvSpPr>
          <p:cNvPr id="33796" name="Rectangle 2"/>
          <p:cNvSpPr>
            <a:spLocks/>
          </p:cNvSpPr>
          <p:nvPr/>
        </p:nvSpPr>
        <p:spPr bwMode="auto">
          <a:xfrm>
            <a:off x="406400" y="990600"/>
            <a:ext cx="121920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5000" b="1" dirty="0">
                <a:solidFill>
                  <a:schemeClr val="tx1"/>
                </a:solidFill>
                <a:ea typeface="ＭＳ Ｐゴシック" charset="0"/>
                <a:cs typeface="ＭＳ Ｐゴシック" charset="0"/>
              </a:rPr>
              <a:t>Engage - Summary</a:t>
            </a:r>
          </a:p>
        </p:txBody>
      </p:sp>
      <p:sp>
        <p:nvSpPr>
          <p:cNvPr id="11" name="Rectangle 1"/>
          <p:cNvSpPr>
            <a:spLocks noChangeArrowheads="1"/>
          </p:cNvSpPr>
          <p:nvPr/>
        </p:nvSpPr>
        <p:spPr bwMode="auto">
          <a:xfrm>
            <a:off x="7899400" y="7543800"/>
            <a:ext cx="5003800" cy="1138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l">
              <a:buSzPct val="125000"/>
              <a:defRPr/>
            </a:pPr>
            <a:r>
              <a:rPr lang="en-US" sz="3400" dirty="0">
                <a:solidFill>
                  <a:schemeClr val="tx1"/>
                </a:solidFill>
                <a:latin typeface="Gill Sans Light" charset="0"/>
                <a:ea typeface="ＭＳ Ｐゴシック" charset="0"/>
                <a:cs typeface="ＭＳ Ｐゴシック" charset="0"/>
                <a:sym typeface="Wingdings"/>
              </a:rPr>
              <a:t>Delivery Notification from </a:t>
            </a:r>
          </a:p>
          <a:p>
            <a:pPr algn="l">
              <a:buSzPct val="125000"/>
              <a:defRPr/>
            </a:pPr>
            <a:r>
              <a:rPr lang="en-US" sz="3400" dirty="0">
                <a:solidFill>
                  <a:schemeClr val="tx1"/>
                </a:solidFill>
                <a:latin typeface="Gill Sans Light" charset="0"/>
                <a:ea typeface="ＭＳ Ｐゴシック" charset="0"/>
                <a:cs typeface="ＭＳ Ｐゴシック" charset="0"/>
                <a:sym typeface="Wingdings"/>
              </a:rPr>
              <a:t>Signature Touch</a:t>
            </a:r>
          </a:p>
        </p:txBody>
      </p:sp>
      <p:sp>
        <p:nvSpPr>
          <p:cNvPr id="12" name="Rectangle 1"/>
          <p:cNvSpPr>
            <a:spLocks noChangeArrowheads="1"/>
          </p:cNvSpPr>
          <p:nvPr/>
        </p:nvSpPr>
        <p:spPr bwMode="auto">
          <a:xfrm>
            <a:off x="7899400" y="4267200"/>
            <a:ext cx="5003800" cy="1138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l">
              <a:buSzPct val="125000"/>
              <a:defRPr/>
            </a:pPr>
            <a:r>
              <a:rPr lang="en-US" sz="3400" dirty="0">
                <a:solidFill>
                  <a:schemeClr val="tx1"/>
                </a:solidFill>
                <a:latin typeface="Gill Sans Light" charset="0"/>
                <a:ea typeface="ＭＳ Ｐゴシック" charset="0"/>
                <a:cs typeface="ＭＳ Ｐゴシック" charset="0"/>
                <a:sym typeface="Wingdings"/>
              </a:rPr>
              <a:t>Automated Activity</a:t>
            </a:r>
          </a:p>
          <a:p>
            <a:pPr algn="l">
              <a:buSzPct val="125000"/>
              <a:defRPr/>
            </a:pPr>
            <a:r>
              <a:rPr lang="en-US" sz="3400" dirty="0">
                <a:solidFill>
                  <a:schemeClr val="tx1"/>
                </a:solidFill>
                <a:latin typeface="Gill Sans Light" charset="0"/>
                <a:ea typeface="ＭＳ Ｐゴシック" charset="0"/>
                <a:cs typeface="ＭＳ Ｐゴシック" charset="0"/>
                <a:sym typeface="Wingdings"/>
              </a:rPr>
              <a:t>Trigger</a:t>
            </a:r>
          </a:p>
        </p:txBody>
      </p:sp>
      <p:sp>
        <p:nvSpPr>
          <p:cNvPr id="13" name="Rectangle 1"/>
          <p:cNvSpPr>
            <a:spLocks noChangeArrowheads="1"/>
          </p:cNvSpPr>
          <p:nvPr/>
        </p:nvSpPr>
        <p:spPr bwMode="auto">
          <a:xfrm>
            <a:off x="7899400" y="6343471"/>
            <a:ext cx="5003800" cy="1138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l">
              <a:buSzPct val="125000"/>
              <a:defRPr/>
            </a:pPr>
            <a:r>
              <a:rPr lang="en-US" sz="3400" dirty="0">
                <a:solidFill>
                  <a:schemeClr val="tx1"/>
                </a:solidFill>
                <a:latin typeface="Gill Sans Light" charset="0"/>
                <a:ea typeface="ＭＳ Ｐゴシック" charset="0"/>
                <a:cs typeface="ＭＳ Ｐゴシック" charset="0"/>
                <a:sym typeface="Wingdings"/>
              </a:rPr>
              <a:t>OE Touch Order approval notification</a:t>
            </a:r>
          </a:p>
        </p:txBody>
      </p:sp>
      <p:sp>
        <p:nvSpPr>
          <p:cNvPr id="14" name="Left Arrow 9"/>
          <p:cNvSpPr/>
          <p:nvPr/>
        </p:nvSpPr>
        <p:spPr bwMode="auto">
          <a:xfrm>
            <a:off x="6883400" y="7848600"/>
            <a:ext cx="990600" cy="168512"/>
          </a:xfrm>
          <a:prstGeom prst="leftArrow">
            <a:avLst/>
          </a:prstGeom>
          <a:solidFill>
            <a:srgbClr val="FF0000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15" name="Left Arrow 9"/>
          <p:cNvSpPr/>
          <p:nvPr/>
        </p:nvSpPr>
        <p:spPr bwMode="auto">
          <a:xfrm>
            <a:off x="6883400" y="6918088"/>
            <a:ext cx="990600" cy="168512"/>
          </a:xfrm>
          <a:prstGeom prst="leftArrow">
            <a:avLst/>
          </a:prstGeom>
          <a:solidFill>
            <a:srgbClr val="FF0000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16" name="Left Arrow 9"/>
          <p:cNvSpPr/>
          <p:nvPr/>
        </p:nvSpPr>
        <p:spPr bwMode="auto">
          <a:xfrm>
            <a:off x="6883400" y="4648200"/>
            <a:ext cx="990600" cy="168512"/>
          </a:xfrm>
          <a:prstGeom prst="leftArrow">
            <a:avLst/>
          </a:prstGeom>
          <a:solidFill>
            <a:srgbClr val="FF0000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2200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3"/>
          <p:cNvSpPr>
            <a:spLocks/>
          </p:cNvSpPr>
          <p:nvPr/>
        </p:nvSpPr>
        <p:spPr bwMode="auto">
          <a:xfrm>
            <a:off x="863600" y="2317750"/>
            <a:ext cx="11531600" cy="195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l"/>
            <a:endParaRPr lang="en-US">
              <a:solidFill>
                <a:schemeClr val="tx1"/>
              </a:solidFill>
              <a:latin typeface="Gill Sans Light" charset="0"/>
              <a:ea typeface="ＭＳ Ｐゴシック" charset="0"/>
              <a:cs typeface="ＭＳ Ｐゴシック" charset="0"/>
              <a:sym typeface="Gill Sans Light" charset="0"/>
            </a:endParaRPr>
          </a:p>
          <a:p>
            <a:pPr algn="l"/>
            <a:endParaRPr lang="en-US">
              <a:solidFill>
                <a:schemeClr val="tx1"/>
              </a:solidFill>
              <a:ea typeface="ＭＳ Ｐゴシック" charset="0"/>
              <a:cs typeface="ＭＳ Ｐゴシック" charset="0"/>
            </a:endParaRPr>
          </a:p>
          <a:p>
            <a:pPr algn="l"/>
            <a:endParaRPr lang="en-US">
              <a:solidFill>
                <a:schemeClr val="tx1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27650" name="Rectangle 1"/>
          <p:cNvSpPr>
            <a:spLocks noChangeArrowheads="1"/>
          </p:cNvSpPr>
          <p:nvPr/>
        </p:nvSpPr>
        <p:spPr bwMode="auto">
          <a:xfrm>
            <a:off x="711200" y="2055813"/>
            <a:ext cx="12268200" cy="10618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571500" indent="-571500" algn="l">
              <a:buSzPct val="125000"/>
              <a:buFont typeface="Arial" charset="0"/>
              <a:buChar char="•"/>
              <a:defRPr/>
            </a:pPr>
            <a:r>
              <a:rPr lang="en-US" sz="3600" dirty="0">
                <a:solidFill>
                  <a:schemeClr val="tx1"/>
                </a:solidFill>
                <a:latin typeface="Gill Sans Light" charset="0"/>
                <a:ea typeface="ＭＳ Ｐゴシック" charset="0"/>
                <a:cs typeface="ＭＳ Ｐゴシック" charset="0"/>
                <a:sym typeface="Wingdings"/>
              </a:rPr>
              <a:t>Target specific groups of users and customers</a:t>
            </a:r>
          </a:p>
          <a:p>
            <a:pPr marL="1028700" lvl="1" indent="-571500" algn="l">
              <a:buSzPct val="125000"/>
              <a:buFont typeface="Arial" charset="0"/>
              <a:buChar char="•"/>
              <a:defRPr/>
            </a:pPr>
            <a:r>
              <a:rPr lang="en-US" sz="3600" dirty="0">
                <a:solidFill>
                  <a:schemeClr val="tx1"/>
                </a:solidFill>
                <a:latin typeface="Gill Sans Light" charset="0"/>
                <a:ea typeface="ＭＳ Ｐゴシック" charset="0"/>
                <a:cs typeface="ＭＳ Ｐゴシック" charset="0"/>
                <a:sym typeface="Wingdings"/>
              </a:rPr>
              <a:t>App Version</a:t>
            </a:r>
          </a:p>
          <a:p>
            <a:pPr marL="1028700" lvl="1" indent="-571500" algn="l">
              <a:buSzPct val="125000"/>
              <a:buFont typeface="Arial" charset="0"/>
              <a:buChar char="•"/>
              <a:defRPr/>
            </a:pPr>
            <a:r>
              <a:rPr lang="en-US" sz="3600" dirty="0">
                <a:solidFill>
                  <a:schemeClr val="tx1"/>
                </a:solidFill>
                <a:latin typeface="Gill Sans Light" charset="0"/>
                <a:ea typeface="ＭＳ Ｐゴシック" charset="0"/>
                <a:cs typeface="ＭＳ Ｐゴシック" charset="0"/>
                <a:sym typeface="Wingdings"/>
              </a:rPr>
              <a:t>Customer</a:t>
            </a:r>
          </a:p>
          <a:p>
            <a:pPr marL="1028700" lvl="1" indent="-571500" algn="l">
              <a:buSzPct val="125000"/>
              <a:buFont typeface="Arial" charset="0"/>
              <a:buChar char="•"/>
              <a:defRPr/>
            </a:pPr>
            <a:r>
              <a:rPr lang="en-US" sz="3600" dirty="0">
                <a:solidFill>
                  <a:schemeClr val="tx1"/>
                </a:solidFill>
                <a:latin typeface="Gill Sans Light" charset="0"/>
                <a:ea typeface="ＭＳ Ｐゴシック" charset="0"/>
                <a:cs typeface="ＭＳ Ｐゴシック" charset="0"/>
                <a:sym typeface="Wingdings"/>
              </a:rPr>
              <a:t>Customer Type</a:t>
            </a:r>
          </a:p>
          <a:p>
            <a:pPr marL="1028700" lvl="1" indent="-571500" algn="l">
              <a:buSzPct val="125000"/>
              <a:buFont typeface="Arial" charset="0"/>
              <a:buChar char="•"/>
              <a:defRPr/>
            </a:pPr>
            <a:r>
              <a:rPr lang="en-US" sz="3600" dirty="0">
                <a:solidFill>
                  <a:schemeClr val="tx1"/>
                </a:solidFill>
                <a:latin typeface="Gill Sans Light" charset="0"/>
                <a:ea typeface="ＭＳ Ｐゴシック" charset="0"/>
                <a:cs typeface="ＭＳ Ｐゴシック" charset="0"/>
                <a:sym typeface="Wingdings"/>
              </a:rPr>
              <a:t>Home Branch</a:t>
            </a:r>
          </a:p>
          <a:p>
            <a:pPr marL="1028700" lvl="1" indent="-571500" algn="l">
              <a:buSzPct val="125000"/>
              <a:buFont typeface="Arial" charset="0"/>
              <a:buChar char="•"/>
              <a:defRPr/>
            </a:pPr>
            <a:r>
              <a:rPr lang="en-US" sz="3600" dirty="0">
                <a:solidFill>
                  <a:schemeClr val="tx1"/>
                </a:solidFill>
                <a:latin typeface="Gill Sans Light" charset="0"/>
                <a:ea typeface="ＭＳ Ｐゴシック" charset="0"/>
                <a:cs typeface="ＭＳ Ｐゴシック" charset="0"/>
                <a:sym typeface="Wingdings"/>
              </a:rPr>
              <a:t>Last Access Date</a:t>
            </a:r>
          </a:p>
          <a:p>
            <a:pPr marL="1028700" lvl="1" indent="-571500" algn="l">
              <a:buSzPct val="125000"/>
              <a:buFont typeface="Arial" charset="0"/>
              <a:buChar char="•"/>
              <a:defRPr/>
            </a:pPr>
            <a:r>
              <a:rPr lang="en-US" sz="3600" dirty="0">
                <a:solidFill>
                  <a:schemeClr val="tx1"/>
                </a:solidFill>
                <a:latin typeface="Gill Sans Light" charset="0"/>
                <a:ea typeface="ＭＳ Ｐゴシック" charset="0"/>
                <a:cs typeface="ＭＳ Ｐゴシック" charset="0"/>
                <a:sym typeface="Wingdings"/>
              </a:rPr>
              <a:t>Price Class</a:t>
            </a:r>
          </a:p>
          <a:p>
            <a:pPr marL="1028700" lvl="1" indent="-571500" algn="l">
              <a:buSzPct val="125000"/>
              <a:buFont typeface="Arial" charset="0"/>
              <a:buChar char="•"/>
              <a:defRPr/>
            </a:pPr>
            <a:r>
              <a:rPr lang="en-US" sz="3600" dirty="0">
                <a:solidFill>
                  <a:schemeClr val="tx1"/>
                </a:solidFill>
                <a:latin typeface="Gill Sans Light" charset="0"/>
                <a:ea typeface="ＭＳ Ｐゴシック" charset="0"/>
                <a:cs typeface="ＭＳ Ｐゴシック" charset="0"/>
                <a:sym typeface="Wingdings"/>
              </a:rPr>
              <a:t>Salesperson</a:t>
            </a:r>
          </a:p>
          <a:p>
            <a:pPr marL="1028700" lvl="1" indent="-571500" algn="l">
              <a:buSzPct val="125000"/>
              <a:buFont typeface="Arial" charset="0"/>
              <a:buChar char="•"/>
              <a:defRPr/>
            </a:pPr>
            <a:r>
              <a:rPr lang="en-US" sz="3600" dirty="0">
                <a:solidFill>
                  <a:schemeClr val="tx1"/>
                </a:solidFill>
                <a:latin typeface="Gill Sans Light" charset="0"/>
                <a:ea typeface="ＭＳ Ｐゴシック" charset="0"/>
                <a:cs typeface="ＭＳ Ｐゴシック" charset="0"/>
                <a:sym typeface="Wingdings"/>
              </a:rPr>
              <a:t>Select Code</a:t>
            </a:r>
          </a:p>
          <a:p>
            <a:pPr marL="1028700" lvl="1" indent="-571500" algn="l">
              <a:buSzPct val="125000"/>
              <a:buFont typeface="Arial" charset="0"/>
              <a:buChar char="•"/>
              <a:defRPr/>
            </a:pPr>
            <a:r>
              <a:rPr lang="en-US" sz="3600" dirty="0">
                <a:solidFill>
                  <a:schemeClr val="tx1"/>
                </a:solidFill>
                <a:latin typeface="Gill Sans Light" charset="0"/>
                <a:ea typeface="ＭＳ Ｐゴシック" charset="0"/>
                <a:cs typeface="ＭＳ Ｐゴシック" charset="0"/>
                <a:sym typeface="Wingdings"/>
              </a:rPr>
              <a:t>Territory</a:t>
            </a:r>
          </a:p>
          <a:p>
            <a:pPr marL="1028700" lvl="1" indent="-571500" algn="l">
              <a:buSzPct val="125000"/>
              <a:buFont typeface="Arial" charset="0"/>
              <a:buChar char="•"/>
              <a:defRPr/>
            </a:pPr>
            <a:r>
              <a:rPr lang="en-US" sz="3600" dirty="0">
                <a:solidFill>
                  <a:schemeClr val="tx1"/>
                </a:solidFill>
                <a:latin typeface="Gill Sans Light" charset="0"/>
                <a:ea typeface="ＭＳ Ｐゴシック" charset="0"/>
                <a:cs typeface="ＭＳ Ｐゴシック" charset="0"/>
                <a:sym typeface="Wingdings"/>
              </a:rPr>
              <a:t>User Type</a:t>
            </a:r>
          </a:p>
          <a:p>
            <a:pPr marL="571500" indent="-571500" algn="l">
              <a:buSzPct val="125000"/>
              <a:buFont typeface="Arial" charset="0"/>
              <a:buChar char="•"/>
              <a:defRPr/>
            </a:pPr>
            <a:endParaRPr lang="en-US" sz="3600" dirty="0">
              <a:solidFill>
                <a:schemeClr val="tx1"/>
              </a:solidFill>
              <a:latin typeface="Gill Sans Light" charset="0"/>
              <a:ea typeface="ＭＳ Ｐゴシック" charset="0"/>
              <a:cs typeface="ＭＳ Ｐゴシック" charset="0"/>
              <a:sym typeface="Wingdings"/>
            </a:endParaRPr>
          </a:p>
          <a:p>
            <a:pPr marL="571500" indent="-571500" algn="l">
              <a:buSzPct val="125000"/>
              <a:buFont typeface="Arial" charset="0"/>
              <a:buChar char="•"/>
              <a:defRPr/>
            </a:pPr>
            <a:endParaRPr lang="en-US" sz="3600" dirty="0">
              <a:solidFill>
                <a:schemeClr val="tx1"/>
              </a:solidFill>
              <a:latin typeface="Gill Sans Light" charset="0"/>
              <a:ea typeface="ＭＳ Ｐゴシック" charset="0"/>
              <a:cs typeface="ＭＳ Ｐゴシック" charset="0"/>
              <a:sym typeface="Wingdings"/>
            </a:endParaRPr>
          </a:p>
          <a:p>
            <a:pPr marL="571500" indent="-571500" algn="l">
              <a:buSzPct val="125000"/>
              <a:buFont typeface="Arial" charset="0"/>
              <a:buChar char="•"/>
              <a:defRPr/>
            </a:pPr>
            <a:endParaRPr lang="en-US" sz="3600" dirty="0">
              <a:solidFill>
                <a:schemeClr val="tx1"/>
              </a:solidFill>
              <a:latin typeface="Gill Sans Light" charset="0"/>
              <a:ea typeface="ＭＳ Ｐゴシック" charset="0"/>
              <a:cs typeface="ＭＳ Ｐゴシック" charset="0"/>
              <a:sym typeface="Wingdings"/>
            </a:endParaRPr>
          </a:p>
          <a:p>
            <a:pPr marL="571500" indent="-571500" algn="l">
              <a:buSzPct val="125000"/>
              <a:buFont typeface="Arial" charset="0"/>
              <a:buChar char="•"/>
              <a:defRPr/>
            </a:pPr>
            <a:endParaRPr lang="en-US" sz="3600" dirty="0">
              <a:solidFill>
                <a:schemeClr val="tx1"/>
              </a:solidFill>
              <a:latin typeface="Gill Sans Light" charset="0"/>
              <a:ea typeface="ＭＳ Ｐゴシック" charset="0"/>
              <a:cs typeface="ＭＳ Ｐゴシック" charset="0"/>
              <a:sym typeface="Wingdings"/>
            </a:endParaRPr>
          </a:p>
          <a:p>
            <a:pPr marL="571500" indent="-571500" algn="l">
              <a:buSzPct val="125000"/>
              <a:buFont typeface="Arial" charset="0"/>
              <a:buChar char="•"/>
              <a:defRPr/>
            </a:pPr>
            <a:endParaRPr lang="en-US" sz="3600" dirty="0">
              <a:solidFill>
                <a:schemeClr val="tx1"/>
              </a:solidFill>
              <a:latin typeface="Gill Sans Light" charset="0"/>
              <a:ea typeface="ＭＳ Ｐゴシック" charset="0"/>
              <a:cs typeface="ＭＳ Ｐゴシック" charset="0"/>
              <a:sym typeface="Wingdings"/>
            </a:endParaRPr>
          </a:p>
          <a:p>
            <a:pPr marL="571500" indent="-571500" algn="l">
              <a:buSzPct val="125000"/>
              <a:buFont typeface="Arial" charset="0"/>
              <a:buChar char="•"/>
              <a:defRPr/>
            </a:pPr>
            <a:endParaRPr lang="en-US" sz="3600" dirty="0">
              <a:solidFill>
                <a:schemeClr val="tx1"/>
              </a:solidFill>
              <a:latin typeface="Gill Sans Light" charset="0"/>
              <a:ea typeface="ＭＳ Ｐゴシック" charset="0"/>
              <a:cs typeface="ＭＳ Ｐゴシック" charset="0"/>
              <a:sym typeface="Wingdings"/>
            </a:endParaRPr>
          </a:p>
          <a:p>
            <a:pPr lvl="1" algn="l">
              <a:buSzPct val="125000"/>
              <a:defRPr/>
            </a:pPr>
            <a:endParaRPr lang="en-US" sz="3600" dirty="0">
              <a:solidFill>
                <a:schemeClr val="tx1"/>
              </a:solidFill>
              <a:latin typeface="Gill Sans Light" charset="0"/>
              <a:ea typeface="ＭＳ Ｐゴシック" charset="0"/>
              <a:cs typeface="ＭＳ Ｐゴシック" charset="0"/>
              <a:sym typeface="Wingdings"/>
            </a:endParaRPr>
          </a:p>
          <a:p>
            <a:pPr algn="l">
              <a:buSzPct val="125000"/>
              <a:defRPr/>
            </a:pPr>
            <a:endParaRPr lang="en-US" sz="3600" dirty="0">
              <a:solidFill>
                <a:schemeClr val="tx1"/>
              </a:solidFill>
              <a:latin typeface="Gill Sans Light" charset="0"/>
              <a:ea typeface="ＭＳ Ｐゴシック" charset="0"/>
              <a:cs typeface="ＭＳ Ｐゴシック" charset="0"/>
              <a:sym typeface="Gill Sans Light" charset="0"/>
            </a:endParaRPr>
          </a:p>
        </p:txBody>
      </p:sp>
      <p:sp>
        <p:nvSpPr>
          <p:cNvPr id="33796" name="Rectangle 2"/>
          <p:cNvSpPr>
            <a:spLocks/>
          </p:cNvSpPr>
          <p:nvPr/>
        </p:nvSpPr>
        <p:spPr bwMode="auto">
          <a:xfrm>
            <a:off x="406400" y="990600"/>
            <a:ext cx="121920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5000" b="1" dirty="0">
                <a:solidFill>
                  <a:schemeClr val="tx1"/>
                </a:solidFill>
                <a:ea typeface="ＭＳ Ｐゴシック" charset="0"/>
                <a:cs typeface="ＭＳ Ｐゴシック" charset="0"/>
              </a:rPr>
              <a:t>Engage – Segments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3200" y="3399011"/>
            <a:ext cx="6858000" cy="5260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5425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2"/>
          <p:cNvSpPr>
            <a:spLocks/>
          </p:cNvSpPr>
          <p:nvPr/>
        </p:nvSpPr>
        <p:spPr bwMode="auto">
          <a:xfrm>
            <a:off x="330200" y="1066800"/>
            <a:ext cx="123444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5000" b="1" dirty="0">
                <a:solidFill>
                  <a:schemeClr val="tx1"/>
                </a:solidFill>
                <a:ea typeface="ＭＳ Ｐゴシック" charset="0"/>
                <a:cs typeface="ＭＳ Ｐゴシック" charset="0"/>
              </a:rPr>
              <a:t>Innovo Cloud Platform</a:t>
            </a:r>
          </a:p>
        </p:txBody>
      </p:sp>
      <p:sp>
        <p:nvSpPr>
          <p:cNvPr id="19458" name="Rectangle 3"/>
          <p:cNvSpPr>
            <a:spLocks/>
          </p:cNvSpPr>
          <p:nvPr/>
        </p:nvSpPr>
        <p:spPr bwMode="auto">
          <a:xfrm>
            <a:off x="863600" y="2317750"/>
            <a:ext cx="11531600" cy="195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l"/>
            <a:endParaRPr lang="en-US">
              <a:solidFill>
                <a:schemeClr val="tx1"/>
              </a:solidFill>
              <a:latin typeface="Gill Sans Light" charset="0"/>
              <a:ea typeface="ＭＳ Ｐゴシック" charset="0"/>
              <a:cs typeface="ＭＳ Ｐゴシック" charset="0"/>
              <a:sym typeface="Gill Sans Light" charset="0"/>
            </a:endParaRPr>
          </a:p>
          <a:p>
            <a:pPr algn="l"/>
            <a:endParaRPr lang="en-US">
              <a:solidFill>
                <a:schemeClr val="tx1"/>
              </a:solidFill>
              <a:ea typeface="ＭＳ Ｐゴシック" charset="0"/>
              <a:cs typeface="ＭＳ Ｐゴシック" charset="0"/>
            </a:endParaRPr>
          </a:p>
          <a:p>
            <a:pPr algn="l"/>
            <a:endParaRPr lang="en-US">
              <a:solidFill>
                <a:schemeClr val="tx1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406400" y="1752600"/>
            <a:ext cx="12192000" cy="6186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571500" indent="-571500" algn="l">
              <a:buSzPct val="125000"/>
              <a:buFont typeface="Arial" charset="0"/>
              <a:buChar char="•"/>
            </a:pPr>
            <a:endParaRPr lang="en-US" sz="4400" dirty="0">
              <a:solidFill>
                <a:schemeClr val="tx1"/>
              </a:solidFill>
              <a:latin typeface="Gill Sans Light" charset="0"/>
              <a:ea typeface="ＭＳ Ｐゴシック" charset="0"/>
              <a:cs typeface="ＭＳ Ｐゴシック" charset="0"/>
              <a:sym typeface="Gill Sans Light" charset="0"/>
            </a:endParaRPr>
          </a:p>
          <a:p>
            <a:pPr marL="571500" indent="-571500" algn="l">
              <a:buSzPct val="125000"/>
              <a:buFont typeface="Arial" charset="0"/>
              <a:buChar char="•"/>
            </a:pPr>
            <a:r>
              <a:rPr lang="en-US" sz="4400" dirty="0">
                <a:solidFill>
                  <a:schemeClr val="tx1"/>
                </a:solidFill>
                <a:latin typeface="Gill Sans Light" charset="0"/>
                <a:ea typeface="ＭＳ Ｐゴシック" charset="0"/>
                <a:cs typeface="ＭＳ Ｐゴシック" charset="0"/>
                <a:sym typeface="Gill Sans Light" charset="0"/>
              </a:rPr>
              <a:t>Consists of three main areas:</a:t>
            </a:r>
          </a:p>
          <a:p>
            <a:pPr marL="1485900" lvl="2" indent="-571500" algn="l">
              <a:buSzPct val="125000"/>
              <a:buFont typeface="Arial" charset="0"/>
              <a:buChar char="•"/>
            </a:pPr>
            <a:r>
              <a:rPr lang="en-US" sz="4400" dirty="0">
                <a:solidFill>
                  <a:schemeClr val="tx1"/>
                </a:solidFill>
                <a:latin typeface="Gill Sans Light" charset="0"/>
                <a:ea typeface="ＭＳ Ｐゴシック" charset="0"/>
                <a:cs typeface="ＭＳ Ｐゴシック" charset="0"/>
                <a:sym typeface="Gill Sans Light" charset="0"/>
              </a:rPr>
              <a:t>Mobile Device Management (Manage)</a:t>
            </a:r>
          </a:p>
          <a:p>
            <a:pPr marL="1485900" lvl="2" indent="-571500" algn="l">
              <a:buSzPct val="125000"/>
              <a:buFont typeface="Arial" charset="0"/>
              <a:buChar char="•"/>
            </a:pPr>
            <a:r>
              <a:rPr lang="en-US" sz="4400" dirty="0">
                <a:solidFill>
                  <a:schemeClr val="tx1"/>
                </a:solidFill>
                <a:latin typeface="Gill Sans Light" charset="0"/>
                <a:ea typeface="ＭＳ Ｐゴシック" charset="0"/>
                <a:cs typeface="ＭＳ Ｐゴシック" charset="0"/>
                <a:sym typeface="Gill Sans Light" charset="0"/>
              </a:rPr>
              <a:t>Mobile App Engagement (Engage)</a:t>
            </a:r>
          </a:p>
          <a:p>
            <a:pPr marL="1485900" lvl="2" indent="-571500" algn="l">
              <a:buSzPct val="125000"/>
              <a:buFont typeface="Arial" charset="0"/>
              <a:buChar char="•"/>
            </a:pPr>
            <a:r>
              <a:rPr lang="en-US" sz="4400" dirty="0">
                <a:solidFill>
                  <a:schemeClr val="tx1"/>
                </a:solidFill>
                <a:latin typeface="Gill Sans Light" charset="0"/>
                <a:ea typeface="ＭＳ Ｐゴシック" charset="0"/>
                <a:cs typeface="ＭＳ Ｐゴシック" charset="0"/>
                <a:sym typeface="Gill Sans Light" charset="0"/>
              </a:rPr>
              <a:t>Mobile App Analytics (Discover)	</a:t>
            </a:r>
          </a:p>
          <a:p>
            <a:pPr marL="571500" indent="-571500" algn="l">
              <a:buSzPct val="125000"/>
              <a:buFont typeface="Arial" charset="0"/>
              <a:buChar char="•"/>
            </a:pPr>
            <a:endParaRPr lang="en-US" sz="4400" dirty="0">
              <a:solidFill>
                <a:schemeClr val="tx1"/>
              </a:solidFill>
              <a:latin typeface="Gill Sans Light" charset="0"/>
              <a:ea typeface="ＭＳ Ｐゴシック" charset="0"/>
              <a:cs typeface="ＭＳ Ｐゴシック" charset="0"/>
              <a:sym typeface="Gill Sans Light" charset="0"/>
            </a:endParaRPr>
          </a:p>
          <a:p>
            <a:pPr marL="571500" indent="-571500" algn="l">
              <a:buSzPct val="125000"/>
              <a:buFont typeface="Arial" charset="0"/>
              <a:buChar char="•"/>
            </a:pPr>
            <a:r>
              <a:rPr lang="en-US" sz="4400" dirty="0">
                <a:solidFill>
                  <a:schemeClr val="tx1"/>
                </a:solidFill>
                <a:latin typeface="Gill Sans Light" charset="0"/>
                <a:ea typeface="ＭＳ Ｐゴシック" charset="0"/>
                <a:cs typeface="ＭＳ Ｐゴシック" charset="0"/>
                <a:sym typeface="Gill Sans Light" charset="0"/>
              </a:rPr>
              <a:t>Invite, monitor &amp; manage mobile devices</a:t>
            </a:r>
          </a:p>
          <a:p>
            <a:pPr marL="571500" indent="-571500" algn="l">
              <a:buSzPct val="125000"/>
              <a:buFont typeface="Arial" charset="0"/>
              <a:buChar char="•"/>
            </a:pPr>
            <a:r>
              <a:rPr lang="en-US" sz="4400" dirty="0">
                <a:solidFill>
                  <a:schemeClr val="tx1"/>
                </a:solidFill>
                <a:latin typeface="Gill Sans Light" charset="0"/>
                <a:ea typeface="ＭＳ Ｐゴシック" charset="0"/>
                <a:cs typeface="ＭＳ Ｐゴシック" charset="0"/>
                <a:sym typeface="Gill Sans Light" charset="0"/>
              </a:rPr>
              <a:t>Engage your customers through push notifications</a:t>
            </a:r>
          </a:p>
          <a:p>
            <a:pPr marL="571500" indent="-571500" algn="l">
              <a:buSzPct val="125000"/>
              <a:buFont typeface="Arial" charset="0"/>
              <a:buChar char="•"/>
            </a:pPr>
            <a:r>
              <a:rPr lang="en-US" sz="4400" dirty="0">
                <a:solidFill>
                  <a:schemeClr val="tx1"/>
                </a:solidFill>
                <a:latin typeface="Gill Sans Light" charset="0"/>
                <a:ea typeface="ＭＳ Ｐゴシック" charset="0"/>
                <a:cs typeface="ＭＳ Ｐゴシック" charset="0"/>
                <a:sym typeface="Gill Sans Light" charset="0"/>
              </a:rPr>
              <a:t>Increase adoption through analytics</a:t>
            </a:r>
          </a:p>
        </p:txBody>
      </p:sp>
      <p:sp>
        <p:nvSpPr>
          <p:cNvPr id="10" name="Rectangle 1"/>
          <p:cNvSpPr>
            <a:spLocks noChangeArrowheads="1"/>
          </p:cNvSpPr>
          <p:nvPr/>
        </p:nvSpPr>
        <p:spPr bwMode="auto">
          <a:xfrm>
            <a:off x="406400" y="8610600"/>
            <a:ext cx="120396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571500" indent="-571500" algn="l">
              <a:buSzPct val="125000"/>
              <a:buFont typeface="Arial" charset="0"/>
              <a:buChar char="•"/>
            </a:pPr>
            <a:endParaRPr lang="en-US" sz="3600" dirty="0">
              <a:solidFill>
                <a:schemeClr val="tx1"/>
              </a:solidFill>
              <a:latin typeface="Gill Sans Light" charset="0"/>
              <a:ea typeface="ＭＳ Ｐゴシック" charset="0"/>
              <a:cs typeface="ＭＳ Ｐゴシック" charset="0"/>
              <a:sym typeface="Gill Sans Light" charset="0"/>
            </a:endParaRPr>
          </a:p>
        </p:txBody>
      </p:sp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2300" y="8470900"/>
            <a:ext cx="31623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3"/>
          <p:cNvSpPr>
            <a:spLocks/>
          </p:cNvSpPr>
          <p:nvPr/>
        </p:nvSpPr>
        <p:spPr bwMode="auto">
          <a:xfrm>
            <a:off x="863600" y="2317750"/>
            <a:ext cx="11531600" cy="195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l"/>
            <a:endParaRPr lang="en-US">
              <a:solidFill>
                <a:schemeClr val="tx1"/>
              </a:solidFill>
              <a:latin typeface="Gill Sans Light" charset="0"/>
              <a:ea typeface="ＭＳ Ｐゴシック" charset="0"/>
              <a:cs typeface="ＭＳ Ｐゴシック" charset="0"/>
              <a:sym typeface="Gill Sans Light" charset="0"/>
            </a:endParaRPr>
          </a:p>
          <a:p>
            <a:pPr algn="l"/>
            <a:endParaRPr lang="en-US">
              <a:solidFill>
                <a:schemeClr val="tx1"/>
              </a:solidFill>
              <a:ea typeface="ＭＳ Ｐゴシック" charset="0"/>
              <a:cs typeface="ＭＳ Ｐゴシック" charset="0"/>
            </a:endParaRPr>
          </a:p>
          <a:p>
            <a:pPr algn="l"/>
            <a:endParaRPr lang="en-US">
              <a:solidFill>
                <a:schemeClr val="tx1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27650" name="Rectangle 1"/>
          <p:cNvSpPr>
            <a:spLocks noChangeArrowheads="1"/>
          </p:cNvSpPr>
          <p:nvPr/>
        </p:nvSpPr>
        <p:spPr bwMode="auto">
          <a:xfrm>
            <a:off x="711200" y="2055813"/>
            <a:ext cx="12268200" cy="6186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571500" indent="-571500" algn="l">
              <a:buSzPct val="125000"/>
              <a:buFont typeface="Arial" charset="0"/>
              <a:buChar char="•"/>
              <a:defRPr/>
            </a:pPr>
            <a:r>
              <a:rPr lang="en-US" sz="3600" dirty="0">
                <a:solidFill>
                  <a:schemeClr val="tx1"/>
                </a:solidFill>
                <a:latin typeface="Gill Sans Light" charset="0"/>
                <a:ea typeface="ＭＳ Ｐゴシック" charset="0"/>
                <a:cs typeface="ＭＳ Ｐゴシック" charset="0"/>
                <a:sym typeface="Wingdings"/>
              </a:rPr>
              <a:t>New Push Notification</a:t>
            </a:r>
          </a:p>
          <a:p>
            <a:pPr marL="1485900" lvl="2" indent="-571500" algn="l">
              <a:buSzPct val="125000"/>
              <a:buFont typeface="Arial" charset="0"/>
              <a:buChar char="•"/>
              <a:defRPr/>
            </a:pPr>
            <a:r>
              <a:rPr lang="en-US" sz="3600" dirty="0">
                <a:solidFill>
                  <a:schemeClr val="tx1"/>
                </a:solidFill>
                <a:latin typeface="Gill Sans Light" charset="0"/>
                <a:ea typeface="ＭＳ Ｐゴシック" charset="0"/>
                <a:cs typeface="ＭＳ Ｐゴシック" charset="0"/>
                <a:sym typeface="Wingdings"/>
              </a:rPr>
              <a:t>Can see list of all users devices to receive the campaign</a:t>
            </a:r>
          </a:p>
          <a:p>
            <a:pPr marL="1485900" lvl="2" indent="-571500" algn="l">
              <a:buSzPct val="125000"/>
              <a:buFont typeface="Arial" charset="0"/>
              <a:buChar char="•"/>
              <a:defRPr/>
            </a:pPr>
            <a:r>
              <a:rPr lang="en-US" sz="3600" dirty="0">
                <a:solidFill>
                  <a:schemeClr val="tx1"/>
                </a:solidFill>
                <a:latin typeface="Gill Sans Light" charset="0"/>
                <a:ea typeface="ＭＳ Ｐゴシック" charset="0"/>
                <a:cs typeface="ＭＳ Ｐゴシック" charset="0"/>
                <a:sym typeface="Wingdings"/>
              </a:rPr>
              <a:t>Send to Apple, Android or Both</a:t>
            </a:r>
          </a:p>
          <a:p>
            <a:pPr marL="1485900" lvl="2" indent="-571500" algn="l">
              <a:buSzPct val="125000"/>
              <a:buFont typeface="Arial" charset="0"/>
              <a:buChar char="•"/>
              <a:defRPr/>
            </a:pPr>
            <a:r>
              <a:rPr lang="en-US" sz="3600" dirty="0">
                <a:solidFill>
                  <a:schemeClr val="tx1"/>
                </a:solidFill>
                <a:latin typeface="Gill Sans Light" charset="0"/>
                <a:ea typeface="ＭＳ Ｐゴシック" charset="0"/>
                <a:cs typeface="ＭＳ Ｐゴシック" charset="0"/>
                <a:sym typeface="Wingdings"/>
              </a:rPr>
              <a:t>180 character message</a:t>
            </a:r>
          </a:p>
          <a:p>
            <a:pPr marL="571500" indent="-571500" algn="l">
              <a:buSzPct val="125000"/>
              <a:buFont typeface="Arial" charset="0"/>
              <a:buChar char="•"/>
              <a:defRPr/>
            </a:pPr>
            <a:endParaRPr lang="en-US" sz="3600" dirty="0">
              <a:solidFill>
                <a:schemeClr val="tx1"/>
              </a:solidFill>
              <a:latin typeface="Gill Sans Light" charset="0"/>
              <a:ea typeface="ＭＳ Ｐゴシック" charset="0"/>
              <a:cs typeface="ＭＳ Ｐゴシック" charset="0"/>
              <a:sym typeface="Wingdings"/>
            </a:endParaRPr>
          </a:p>
          <a:p>
            <a:pPr marL="571500" indent="-571500" algn="l">
              <a:buSzPct val="125000"/>
              <a:buFont typeface="Arial" charset="0"/>
              <a:buChar char="•"/>
              <a:defRPr/>
            </a:pPr>
            <a:endParaRPr lang="en-US" sz="3600" dirty="0">
              <a:solidFill>
                <a:schemeClr val="tx1"/>
              </a:solidFill>
              <a:latin typeface="Gill Sans Light" charset="0"/>
              <a:ea typeface="ＭＳ Ｐゴシック" charset="0"/>
              <a:cs typeface="ＭＳ Ｐゴシック" charset="0"/>
              <a:sym typeface="Wingdings"/>
            </a:endParaRPr>
          </a:p>
          <a:p>
            <a:pPr marL="571500" indent="-571500" algn="l">
              <a:buSzPct val="125000"/>
              <a:buFont typeface="Arial" charset="0"/>
              <a:buChar char="•"/>
              <a:defRPr/>
            </a:pPr>
            <a:endParaRPr lang="en-US" sz="3600" dirty="0">
              <a:solidFill>
                <a:schemeClr val="tx1"/>
              </a:solidFill>
              <a:latin typeface="Gill Sans Light" charset="0"/>
              <a:ea typeface="ＭＳ Ｐゴシック" charset="0"/>
              <a:cs typeface="ＭＳ Ｐゴシック" charset="0"/>
              <a:sym typeface="Wingdings"/>
            </a:endParaRPr>
          </a:p>
          <a:p>
            <a:pPr marL="571500" indent="-571500" algn="l">
              <a:buSzPct val="125000"/>
              <a:buFont typeface="Arial" charset="0"/>
              <a:buChar char="•"/>
              <a:defRPr/>
            </a:pPr>
            <a:endParaRPr lang="en-US" sz="3600" dirty="0">
              <a:solidFill>
                <a:schemeClr val="tx1"/>
              </a:solidFill>
              <a:latin typeface="Gill Sans Light" charset="0"/>
              <a:ea typeface="ＭＳ Ｐゴシック" charset="0"/>
              <a:cs typeface="ＭＳ Ｐゴシック" charset="0"/>
              <a:sym typeface="Wingdings"/>
            </a:endParaRPr>
          </a:p>
          <a:p>
            <a:pPr marL="571500" indent="-571500" algn="l">
              <a:buSzPct val="125000"/>
              <a:buFont typeface="Arial" charset="0"/>
              <a:buChar char="•"/>
              <a:defRPr/>
            </a:pPr>
            <a:endParaRPr lang="en-US" sz="3600" dirty="0">
              <a:solidFill>
                <a:schemeClr val="tx1"/>
              </a:solidFill>
              <a:latin typeface="Gill Sans Light" charset="0"/>
              <a:ea typeface="ＭＳ Ｐゴシック" charset="0"/>
              <a:cs typeface="ＭＳ Ｐゴシック" charset="0"/>
              <a:sym typeface="Wingdings"/>
            </a:endParaRPr>
          </a:p>
          <a:p>
            <a:pPr lvl="1" algn="l">
              <a:buSzPct val="125000"/>
              <a:defRPr/>
            </a:pPr>
            <a:endParaRPr lang="en-US" sz="3600" dirty="0">
              <a:solidFill>
                <a:schemeClr val="tx1"/>
              </a:solidFill>
              <a:latin typeface="Gill Sans Light" charset="0"/>
              <a:ea typeface="ＭＳ Ｐゴシック" charset="0"/>
              <a:cs typeface="ＭＳ Ｐゴシック" charset="0"/>
              <a:sym typeface="Wingdings"/>
            </a:endParaRPr>
          </a:p>
          <a:p>
            <a:pPr algn="l">
              <a:buSzPct val="125000"/>
              <a:defRPr/>
            </a:pPr>
            <a:endParaRPr lang="en-US" sz="3600" dirty="0">
              <a:solidFill>
                <a:schemeClr val="tx1"/>
              </a:solidFill>
              <a:latin typeface="Gill Sans Light" charset="0"/>
              <a:ea typeface="ＭＳ Ｐゴシック" charset="0"/>
              <a:cs typeface="ＭＳ Ｐゴシック" charset="0"/>
              <a:sym typeface="Gill Sans Light" charset="0"/>
            </a:endParaRPr>
          </a:p>
        </p:txBody>
      </p:sp>
      <p:sp>
        <p:nvSpPr>
          <p:cNvPr id="33796" name="Rectangle 2"/>
          <p:cNvSpPr>
            <a:spLocks/>
          </p:cNvSpPr>
          <p:nvPr/>
        </p:nvSpPr>
        <p:spPr bwMode="auto">
          <a:xfrm>
            <a:off x="406400" y="990600"/>
            <a:ext cx="121920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5000" b="1" dirty="0">
                <a:solidFill>
                  <a:schemeClr val="tx1"/>
                </a:solidFill>
                <a:ea typeface="ＭＳ Ｐゴシック" charset="0"/>
                <a:cs typeface="ＭＳ Ｐゴシック" charset="0"/>
              </a:rPr>
              <a:t>Engage – Campaigns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2162" y="4321323"/>
            <a:ext cx="8362638" cy="5139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146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3"/>
          <p:cNvSpPr>
            <a:spLocks/>
          </p:cNvSpPr>
          <p:nvPr/>
        </p:nvSpPr>
        <p:spPr bwMode="auto">
          <a:xfrm>
            <a:off x="863600" y="2317750"/>
            <a:ext cx="11531600" cy="195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l"/>
            <a:endParaRPr lang="en-US">
              <a:solidFill>
                <a:schemeClr val="tx1"/>
              </a:solidFill>
              <a:latin typeface="Gill Sans Light" charset="0"/>
              <a:ea typeface="ＭＳ Ｐゴシック" charset="0"/>
              <a:cs typeface="ＭＳ Ｐゴシック" charset="0"/>
              <a:sym typeface="Gill Sans Light" charset="0"/>
            </a:endParaRPr>
          </a:p>
          <a:p>
            <a:pPr algn="l"/>
            <a:endParaRPr lang="en-US">
              <a:solidFill>
                <a:schemeClr val="tx1"/>
              </a:solidFill>
              <a:ea typeface="ＭＳ Ｐゴシック" charset="0"/>
              <a:cs typeface="ＭＳ Ｐゴシック" charset="0"/>
            </a:endParaRPr>
          </a:p>
          <a:p>
            <a:pPr algn="l"/>
            <a:endParaRPr lang="en-US">
              <a:solidFill>
                <a:schemeClr val="tx1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27650" name="Rectangle 1"/>
          <p:cNvSpPr>
            <a:spLocks noChangeArrowheads="1"/>
          </p:cNvSpPr>
          <p:nvPr/>
        </p:nvSpPr>
        <p:spPr bwMode="auto">
          <a:xfrm>
            <a:off x="711200" y="2055813"/>
            <a:ext cx="12268200" cy="6740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571500" indent="-571500" algn="l">
              <a:buSzPct val="125000"/>
              <a:buFont typeface="Arial" charset="0"/>
              <a:buChar char="•"/>
              <a:defRPr/>
            </a:pPr>
            <a:r>
              <a:rPr lang="en-US" sz="3600" dirty="0">
                <a:solidFill>
                  <a:schemeClr val="tx1"/>
                </a:solidFill>
                <a:latin typeface="Gill Sans Light" charset="0"/>
                <a:ea typeface="ＭＳ Ｐゴシック" charset="0"/>
                <a:cs typeface="ＭＳ Ｐゴシック" charset="0"/>
                <a:sym typeface="Wingdings"/>
              </a:rPr>
              <a:t>3-step Process for setting up automated activity trigger</a:t>
            </a:r>
          </a:p>
          <a:p>
            <a:pPr marL="1028700" lvl="1" indent="-571500" algn="l">
              <a:buSzPct val="125000"/>
              <a:buFont typeface="Arial" charset="0"/>
              <a:buChar char="•"/>
              <a:defRPr/>
            </a:pPr>
            <a:r>
              <a:rPr lang="en-US" sz="3600" dirty="0">
                <a:solidFill>
                  <a:schemeClr val="tx1"/>
                </a:solidFill>
                <a:latin typeface="Gill Sans Light" charset="0"/>
                <a:ea typeface="ＭＳ Ｐゴシック" charset="0"/>
                <a:cs typeface="ＭＳ Ｐゴシック" charset="0"/>
                <a:sym typeface="Wingdings"/>
              </a:rPr>
              <a:t>Create Recipe on Smart Notification Page</a:t>
            </a:r>
          </a:p>
          <a:p>
            <a:pPr marL="1028700" lvl="1" indent="-571500" algn="l">
              <a:buSzPct val="125000"/>
              <a:buFont typeface="Arial" charset="0"/>
              <a:buChar char="•"/>
              <a:defRPr/>
            </a:pPr>
            <a:r>
              <a:rPr lang="en-US" sz="3600" dirty="0">
                <a:solidFill>
                  <a:schemeClr val="tx1"/>
                </a:solidFill>
                <a:latin typeface="Gill Sans Light" charset="0"/>
                <a:ea typeface="ＭＳ Ｐゴシック" charset="0"/>
                <a:cs typeface="ＭＳ Ｐゴシック" charset="0"/>
                <a:sym typeface="Wingdings"/>
              </a:rPr>
              <a:t>Add corresponding trigger to Customer File in Eclipse</a:t>
            </a:r>
          </a:p>
          <a:p>
            <a:pPr marL="1028700" lvl="1" indent="-571500" algn="l">
              <a:buSzPct val="125000"/>
              <a:buFont typeface="Arial" charset="0"/>
              <a:buChar char="•"/>
              <a:defRPr/>
            </a:pPr>
            <a:r>
              <a:rPr lang="en-US" sz="3600" dirty="0">
                <a:solidFill>
                  <a:schemeClr val="tx1"/>
                </a:solidFill>
                <a:latin typeface="Gill Sans Light" charset="0"/>
                <a:ea typeface="ＭＳ Ｐゴシック" charset="0"/>
                <a:cs typeface="ＭＳ Ｐゴシック" charset="0"/>
                <a:sym typeface="Wingdings"/>
              </a:rPr>
              <a:t>Flag Contact to receive Smart Notifications</a:t>
            </a:r>
          </a:p>
          <a:p>
            <a:pPr marL="1485900" lvl="2" indent="-571500" algn="l">
              <a:buSzPct val="125000"/>
              <a:buFont typeface="Arial" charset="0"/>
              <a:buChar char="•"/>
              <a:defRPr/>
            </a:pPr>
            <a:endParaRPr lang="en-US" sz="3600" dirty="0">
              <a:solidFill>
                <a:schemeClr val="tx1"/>
              </a:solidFill>
              <a:latin typeface="Gill Sans Light" charset="0"/>
              <a:ea typeface="ＭＳ Ｐゴシック" charset="0"/>
              <a:cs typeface="ＭＳ Ｐゴシック" charset="0"/>
              <a:sym typeface="Wingdings"/>
            </a:endParaRPr>
          </a:p>
          <a:p>
            <a:pPr lvl="2" algn="l">
              <a:buSzPct val="125000"/>
              <a:defRPr/>
            </a:pPr>
            <a:endParaRPr lang="en-US" sz="3600" dirty="0">
              <a:solidFill>
                <a:schemeClr val="tx1"/>
              </a:solidFill>
              <a:latin typeface="Gill Sans Light" charset="0"/>
              <a:ea typeface="ＭＳ Ｐゴシック" charset="0"/>
              <a:cs typeface="ＭＳ Ｐゴシック" charset="0"/>
              <a:sym typeface="Wingdings"/>
            </a:endParaRPr>
          </a:p>
          <a:p>
            <a:pPr marL="571500" indent="-571500" algn="l">
              <a:buSzPct val="125000"/>
              <a:buFont typeface="Arial" charset="0"/>
              <a:buChar char="•"/>
              <a:defRPr/>
            </a:pPr>
            <a:endParaRPr lang="en-US" sz="3600" dirty="0">
              <a:solidFill>
                <a:schemeClr val="tx1"/>
              </a:solidFill>
              <a:latin typeface="Gill Sans Light" charset="0"/>
              <a:ea typeface="ＭＳ Ｐゴシック" charset="0"/>
              <a:cs typeface="ＭＳ Ｐゴシック" charset="0"/>
              <a:sym typeface="Wingdings"/>
            </a:endParaRPr>
          </a:p>
          <a:p>
            <a:pPr marL="571500" indent="-571500" algn="l">
              <a:buSzPct val="125000"/>
              <a:buFont typeface="Arial" charset="0"/>
              <a:buChar char="•"/>
              <a:defRPr/>
            </a:pPr>
            <a:endParaRPr lang="en-US" sz="3600" dirty="0">
              <a:solidFill>
                <a:schemeClr val="tx1"/>
              </a:solidFill>
              <a:latin typeface="Gill Sans Light" charset="0"/>
              <a:ea typeface="ＭＳ Ｐゴシック" charset="0"/>
              <a:cs typeface="ＭＳ Ｐゴシック" charset="0"/>
              <a:sym typeface="Wingdings"/>
            </a:endParaRPr>
          </a:p>
          <a:p>
            <a:pPr marL="571500" indent="-571500" algn="l">
              <a:buSzPct val="125000"/>
              <a:buFont typeface="Arial" charset="0"/>
              <a:buChar char="•"/>
              <a:defRPr/>
            </a:pPr>
            <a:endParaRPr lang="en-US" sz="3600" dirty="0">
              <a:solidFill>
                <a:schemeClr val="tx1"/>
              </a:solidFill>
              <a:latin typeface="Gill Sans Light" charset="0"/>
              <a:ea typeface="ＭＳ Ｐゴシック" charset="0"/>
              <a:cs typeface="ＭＳ Ｐゴシック" charset="0"/>
              <a:sym typeface="Wingdings"/>
            </a:endParaRPr>
          </a:p>
          <a:p>
            <a:pPr marL="571500" indent="-571500" algn="l">
              <a:buSzPct val="125000"/>
              <a:buFont typeface="Arial" charset="0"/>
              <a:buChar char="•"/>
              <a:defRPr/>
            </a:pPr>
            <a:endParaRPr lang="en-US" sz="3600" dirty="0">
              <a:solidFill>
                <a:schemeClr val="tx1"/>
              </a:solidFill>
              <a:latin typeface="Gill Sans Light" charset="0"/>
              <a:ea typeface="ＭＳ Ｐゴシック" charset="0"/>
              <a:cs typeface="ＭＳ Ｐゴシック" charset="0"/>
              <a:sym typeface="Wingdings"/>
            </a:endParaRPr>
          </a:p>
          <a:p>
            <a:pPr lvl="1" algn="l">
              <a:buSzPct val="125000"/>
              <a:defRPr/>
            </a:pPr>
            <a:endParaRPr lang="en-US" sz="3600" dirty="0">
              <a:solidFill>
                <a:schemeClr val="tx1"/>
              </a:solidFill>
              <a:latin typeface="Gill Sans Light" charset="0"/>
              <a:ea typeface="ＭＳ Ｐゴシック" charset="0"/>
              <a:cs typeface="ＭＳ Ｐゴシック" charset="0"/>
              <a:sym typeface="Wingdings"/>
            </a:endParaRPr>
          </a:p>
          <a:p>
            <a:pPr algn="l">
              <a:buSzPct val="125000"/>
              <a:defRPr/>
            </a:pPr>
            <a:endParaRPr lang="en-US" sz="3600" dirty="0">
              <a:solidFill>
                <a:schemeClr val="tx1"/>
              </a:solidFill>
              <a:latin typeface="Gill Sans Light" charset="0"/>
              <a:ea typeface="ＭＳ Ｐゴシック" charset="0"/>
              <a:cs typeface="ＭＳ Ｐゴシック" charset="0"/>
              <a:sym typeface="Gill Sans Light" charset="0"/>
            </a:endParaRPr>
          </a:p>
        </p:txBody>
      </p:sp>
      <p:sp>
        <p:nvSpPr>
          <p:cNvPr id="33796" name="Rectangle 2"/>
          <p:cNvSpPr>
            <a:spLocks/>
          </p:cNvSpPr>
          <p:nvPr/>
        </p:nvSpPr>
        <p:spPr bwMode="auto">
          <a:xfrm>
            <a:off x="406400" y="990600"/>
            <a:ext cx="121920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5000" b="1" dirty="0">
                <a:solidFill>
                  <a:schemeClr val="tx1"/>
                </a:solidFill>
                <a:ea typeface="ＭＳ Ｐゴシック" charset="0"/>
                <a:cs typeface="ＭＳ Ｐゴシック" charset="0"/>
              </a:rPr>
              <a:t>Engage – Smart Notification</a:t>
            </a:r>
          </a:p>
        </p:txBody>
      </p:sp>
    </p:spTree>
    <p:extLst>
      <p:ext uri="{BB962C8B-B14F-4D97-AF65-F5344CB8AC3E}">
        <p14:creationId xmlns:p14="http://schemas.microsoft.com/office/powerpoint/2010/main" val="1702217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3"/>
          <p:cNvSpPr>
            <a:spLocks/>
          </p:cNvSpPr>
          <p:nvPr/>
        </p:nvSpPr>
        <p:spPr bwMode="auto">
          <a:xfrm>
            <a:off x="863600" y="2317750"/>
            <a:ext cx="11531600" cy="195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l"/>
            <a:endParaRPr lang="en-US">
              <a:solidFill>
                <a:schemeClr val="tx1"/>
              </a:solidFill>
              <a:latin typeface="Gill Sans Light" charset="0"/>
              <a:ea typeface="ＭＳ Ｐゴシック" charset="0"/>
              <a:cs typeface="ＭＳ Ｐゴシック" charset="0"/>
              <a:sym typeface="Gill Sans Light" charset="0"/>
            </a:endParaRPr>
          </a:p>
          <a:p>
            <a:pPr algn="l"/>
            <a:endParaRPr lang="en-US">
              <a:solidFill>
                <a:schemeClr val="tx1"/>
              </a:solidFill>
              <a:ea typeface="ＭＳ Ｐゴシック" charset="0"/>
              <a:cs typeface="ＭＳ Ｐゴシック" charset="0"/>
            </a:endParaRPr>
          </a:p>
          <a:p>
            <a:pPr algn="l"/>
            <a:endParaRPr lang="en-US">
              <a:solidFill>
                <a:schemeClr val="tx1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27650" name="Rectangle 1"/>
          <p:cNvSpPr>
            <a:spLocks noChangeArrowheads="1"/>
          </p:cNvSpPr>
          <p:nvPr/>
        </p:nvSpPr>
        <p:spPr bwMode="auto">
          <a:xfrm>
            <a:off x="711200" y="2055813"/>
            <a:ext cx="12268200" cy="72943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571500" indent="-571500" algn="l">
              <a:buSzPct val="125000"/>
              <a:buFont typeface="Arial" charset="0"/>
              <a:buChar char="•"/>
              <a:defRPr/>
            </a:pPr>
            <a:r>
              <a:rPr lang="en-US" sz="3600" dirty="0">
                <a:solidFill>
                  <a:schemeClr val="tx1"/>
                </a:solidFill>
                <a:latin typeface="Gill Sans Light" charset="0"/>
                <a:ea typeface="ＭＳ Ｐゴシック" charset="0"/>
                <a:cs typeface="ＭＳ Ｐゴシック" charset="0"/>
                <a:sym typeface="Wingdings"/>
              </a:rPr>
              <a:t>Create Recipe on Smart Notification Page</a:t>
            </a:r>
          </a:p>
          <a:p>
            <a:pPr marL="1028700" lvl="1" indent="-571500" algn="l">
              <a:buSzPct val="125000"/>
              <a:buFont typeface="Arial" charset="0"/>
              <a:buChar char="•"/>
              <a:defRPr/>
            </a:pPr>
            <a:r>
              <a:rPr lang="en-US" sz="3600" dirty="0">
                <a:solidFill>
                  <a:schemeClr val="tx1"/>
                </a:solidFill>
                <a:latin typeface="Gill Sans Light" charset="0"/>
                <a:ea typeface="ＭＳ Ｐゴシック" charset="0"/>
                <a:cs typeface="ＭＳ Ｐゴシック" charset="0"/>
                <a:sym typeface="Wingdings"/>
              </a:rPr>
              <a:t>Select Trigger</a:t>
            </a:r>
          </a:p>
          <a:p>
            <a:pPr marL="1028700" lvl="1" indent="-571500" algn="l">
              <a:buSzPct val="125000"/>
              <a:buFont typeface="Arial" charset="0"/>
              <a:buChar char="•"/>
              <a:defRPr/>
            </a:pPr>
            <a:r>
              <a:rPr lang="en-US" sz="3600" dirty="0">
                <a:solidFill>
                  <a:schemeClr val="tx1"/>
                </a:solidFill>
                <a:latin typeface="Gill Sans Light" charset="0"/>
                <a:ea typeface="ＭＳ Ｐゴシック" charset="0"/>
                <a:cs typeface="ＭＳ Ｐゴシック" charset="0"/>
                <a:sym typeface="Wingdings"/>
              </a:rPr>
              <a:t>Select Ingredients: Branch &amp; Ship Via (comma delimited)</a:t>
            </a:r>
          </a:p>
          <a:p>
            <a:pPr marL="1028700" lvl="1" indent="-571500" algn="l">
              <a:buSzPct val="125000"/>
              <a:buFont typeface="Arial" charset="0"/>
              <a:buChar char="•"/>
              <a:defRPr/>
            </a:pPr>
            <a:r>
              <a:rPr lang="en-US" sz="3600" dirty="0">
                <a:solidFill>
                  <a:schemeClr val="tx1"/>
                </a:solidFill>
                <a:latin typeface="Gill Sans Light" charset="0"/>
                <a:ea typeface="ＭＳ Ｐゴシック" charset="0"/>
                <a:cs typeface="ＭＳ Ｐゴシック" charset="0"/>
                <a:sym typeface="Wingdings"/>
              </a:rPr>
              <a:t>Select Push &amp; Enabled</a:t>
            </a:r>
          </a:p>
          <a:p>
            <a:pPr marL="1028700" lvl="1" indent="-571500" algn="l">
              <a:buSzPct val="125000"/>
              <a:buFont typeface="Arial" charset="0"/>
              <a:buChar char="•"/>
              <a:defRPr/>
            </a:pPr>
            <a:r>
              <a:rPr lang="en-US" sz="3600" dirty="0">
                <a:solidFill>
                  <a:schemeClr val="tx1"/>
                </a:solidFill>
                <a:latin typeface="Gill Sans Light" charset="0"/>
                <a:ea typeface="ＭＳ Ｐゴシック" charset="0"/>
                <a:cs typeface="ＭＳ Ｐゴシック" charset="0"/>
                <a:sym typeface="Wingdings"/>
              </a:rPr>
              <a:t>Add User Defined Message</a:t>
            </a:r>
          </a:p>
          <a:p>
            <a:pPr lvl="2" algn="l">
              <a:buSzPct val="125000"/>
              <a:defRPr/>
            </a:pPr>
            <a:endParaRPr lang="en-US" sz="3600" dirty="0">
              <a:solidFill>
                <a:schemeClr val="tx1"/>
              </a:solidFill>
              <a:latin typeface="Gill Sans Light" charset="0"/>
              <a:ea typeface="ＭＳ Ｐゴシック" charset="0"/>
              <a:cs typeface="ＭＳ Ｐゴシック" charset="0"/>
              <a:sym typeface="Wingdings"/>
            </a:endParaRPr>
          </a:p>
          <a:p>
            <a:pPr lvl="2" algn="l">
              <a:buSzPct val="125000"/>
              <a:defRPr/>
            </a:pPr>
            <a:endParaRPr lang="en-US" sz="3600" dirty="0">
              <a:solidFill>
                <a:schemeClr val="tx1"/>
              </a:solidFill>
              <a:latin typeface="Gill Sans Light" charset="0"/>
              <a:ea typeface="ＭＳ Ｐゴシック" charset="0"/>
              <a:cs typeface="ＭＳ Ｐゴシック" charset="0"/>
              <a:sym typeface="Wingdings"/>
            </a:endParaRPr>
          </a:p>
          <a:p>
            <a:pPr marL="571500" indent="-571500" algn="l">
              <a:buSzPct val="125000"/>
              <a:buFont typeface="Arial" charset="0"/>
              <a:buChar char="•"/>
              <a:defRPr/>
            </a:pPr>
            <a:endParaRPr lang="en-US" sz="3600" dirty="0">
              <a:solidFill>
                <a:schemeClr val="tx1"/>
              </a:solidFill>
              <a:latin typeface="Gill Sans Light" charset="0"/>
              <a:ea typeface="ＭＳ Ｐゴシック" charset="0"/>
              <a:cs typeface="ＭＳ Ｐゴシック" charset="0"/>
              <a:sym typeface="Wingdings"/>
            </a:endParaRPr>
          </a:p>
          <a:p>
            <a:pPr marL="571500" indent="-571500" algn="l">
              <a:buSzPct val="125000"/>
              <a:buFont typeface="Arial" charset="0"/>
              <a:buChar char="•"/>
              <a:defRPr/>
            </a:pPr>
            <a:endParaRPr lang="en-US" sz="3600" dirty="0">
              <a:solidFill>
                <a:schemeClr val="tx1"/>
              </a:solidFill>
              <a:latin typeface="Gill Sans Light" charset="0"/>
              <a:ea typeface="ＭＳ Ｐゴシック" charset="0"/>
              <a:cs typeface="ＭＳ Ｐゴシック" charset="0"/>
              <a:sym typeface="Wingdings"/>
            </a:endParaRPr>
          </a:p>
          <a:p>
            <a:pPr marL="571500" indent="-571500" algn="l">
              <a:buSzPct val="125000"/>
              <a:buFont typeface="Arial" charset="0"/>
              <a:buChar char="•"/>
              <a:defRPr/>
            </a:pPr>
            <a:endParaRPr lang="en-US" sz="3600" dirty="0">
              <a:solidFill>
                <a:schemeClr val="tx1"/>
              </a:solidFill>
              <a:latin typeface="Gill Sans Light" charset="0"/>
              <a:ea typeface="ＭＳ Ｐゴシック" charset="0"/>
              <a:cs typeface="ＭＳ Ｐゴシック" charset="0"/>
              <a:sym typeface="Wingdings"/>
            </a:endParaRPr>
          </a:p>
          <a:p>
            <a:pPr marL="571500" indent="-571500" algn="l">
              <a:buSzPct val="125000"/>
              <a:buFont typeface="Arial" charset="0"/>
              <a:buChar char="•"/>
              <a:defRPr/>
            </a:pPr>
            <a:endParaRPr lang="en-US" sz="3600" dirty="0">
              <a:solidFill>
                <a:schemeClr val="tx1"/>
              </a:solidFill>
              <a:latin typeface="Gill Sans Light" charset="0"/>
              <a:ea typeface="ＭＳ Ｐゴシック" charset="0"/>
              <a:cs typeface="ＭＳ Ｐゴシック" charset="0"/>
              <a:sym typeface="Wingdings"/>
            </a:endParaRPr>
          </a:p>
          <a:p>
            <a:pPr lvl="1" algn="l">
              <a:buSzPct val="125000"/>
              <a:defRPr/>
            </a:pPr>
            <a:endParaRPr lang="en-US" sz="3600" dirty="0">
              <a:solidFill>
                <a:schemeClr val="tx1"/>
              </a:solidFill>
              <a:latin typeface="Gill Sans Light" charset="0"/>
              <a:ea typeface="ＭＳ Ｐゴシック" charset="0"/>
              <a:cs typeface="ＭＳ Ｐゴシック" charset="0"/>
              <a:sym typeface="Wingdings"/>
            </a:endParaRPr>
          </a:p>
          <a:p>
            <a:pPr algn="l">
              <a:buSzPct val="125000"/>
              <a:defRPr/>
            </a:pPr>
            <a:endParaRPr lang="en-US" sz="3600" dirty="0">
              <a:solidFill>
                <a:schemeClr val="tx1"/>
              </a:solidFill>
              <a:latin typeface="Gill Sans Light" charset="0"/>
              <a:ea typeface="ＭＳ Ｐゴシック" charset="0"/>
              <a:cs typeface="ＭＳ Ｐゴシック" charset="0"/>
              <a:sym typeface="Gill Sans Light" charset="0"/>
            </a:endParaRPr>
          </a:p>
        </p:txBody>
      </p:sp>
      <p:sp>
        <p:nvSpPr>
          <p:cNvPr id="33796" name="Rectangle 2"/>
          <p:cNvSpPr>
            <a:spLocks/>
          </p:cNvSpPr>
          <p:nvPr/>
        </p:nvSpPr>
        <p:spPr bwMode="auto">
          <a:xfrm>
            <a:off x="406400" y="990600"/>
            <a:ext cx="121920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5000" b="1" dirty="0">
                <a:solidFill>
                  <a:schemeClr val="tx1"/>
                </a:solidFill>
                <a:ea typeface="ＭＳ Ｐゴシック" charset="0"/>
                <a:cs typeface="ＭＳ Ｐゴシック" charset="0"/>
              </a:rPr>
              <a:t>Engage – Smart Notification</a:t>
            </a:r>
          </a:p>
        </p:txBody>
      </p:sp>
      <p:pic>
        <p:nvPicPr>
          <p:cNvPr id="3" name="Picture 2" descr="Screen Shot 2015-03-06 at 7.46.19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3700" y="6248400"/>
            <a:ext cx="3721100" cy="3175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1360" y="4800599"/>
            <a:ext cx="7533640" cy="4629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8298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3"/>
          <p:cNvSpPr>
            <a:spLocks/>
          </p:cNvSpPr>
          <p:nvPr/>
        </p:nvSpPr>
        <p:spPr bwMode="auto">
          <a:xfrm>
            <a:off x="863600" y="2317750"/>
            <a:ext cx="11531600" cy="195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l"/>
            <a:endParaRPr lang="en-US">
              <a:solidFill>
                <a:schemeClr val="tx1"/>
              </a:solidFill>
              <a:latin typeface="Gill Sans Light" charset="0"/>
              <a:ea typeface="ＭＳ Ｐゴシック" charset="0"/>
              <a:cs typeface="ＭＳ Ｐゴシック" charset="0"/>
              <a:sym typeface="Gill Sans Light" charset="0"/>
            </a:endParaRPr>
          </a:p>
          <a:p>
            <a:pPr algn="l"/>
            <a:endParaRPr lang="en-US">
              <a:solidFill>
                <a:schemeClr val="tx1"/>
              </a:solidFill>
              <a:ea typeface="ＭＳ Ｐゴシック" charset="0"/>
              <a:cs typeface="ＭＳ Ｐゴシック" charset="0"/>
            </a:endParaRPr>
          </a:p>
          <a:p>
            <a:pPr algn="l"/>
            <a:endParaRPr lang="en-US">
              <a:solidFill>
                <a:schemeClr val="tx1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27650" name="Rectangle 1"/>
          <p:cNvSpPr>
            <a:spLocks noChangeArrowheads="1"/>
          </p:cNvSpPr>
          <p:nvPr/>
        </p:nvSpPr>
        <p:spPr bwMode="auto">
          <a:xfrm>
            <a:off x="711200" y="2055813"/>
            <a:ext cx="12268200" cy="5632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571500" indent="-571500" algn="l">
              <a:buSzPct val="125000"/>
              <a:buFont typeface="Arial" charset="0"/>
              <a:buChar char="•"/>
              <a:defRPr/>
            </a:pPr>
            <a:r>
              <a:rPr lang="en-US" sz="3600" dirty="0">
                <a:solidFill>
                  <a:schemeClr val="tx1"/>
                </a:solidFill>
                <a:latin typeface="Gill Sans Light" charset="0"/>
                <a:ea typeface="ＭＳ Ｐゴシック" charset="0"/>
                <a:cs typeface="ＭＳ Ｐゴシック" charset="0"/>
                <a:sym typeface="Wingdings"/>
              </a:rPr>
              <a:t>Add corresponding trigger to Customer File in Eclipse</a:t>
            </a:r>
          </a:p>
          <a:p>
            <a:pPr marL="1485900" lvl="2" indent="-571500" algn="l">
              <a:buSzPct val="125000"/>
              <a:buFont typeface="Arial" charset="0"/>
              <a:buChar char="•"/>
              <a:defRPr/>
            </a:pPr>
            <a:r>
              <a:rPr lang="en-US" sz="3600" dirty="0">
                <a:solidFill>
                  <a:schemeClr val="tx1"/>
                </a:solidFill>
                <a:latin typeface="Gill Sans Light" charset="0"/>
                <a:ea typeface="ＭＳ Ｐゴシック" charset="0"/>
                <a:cs typeface="ＭＳ Ｐゴシック" charset="0"/>
                <a:sym typeface="Wingdings"/>
              </a:rPr>
              <a:t>Activity Description = Innovo Push Notification</a:t>
            </a:r>
          </a:p>
          <a:p>
            <a:pPr lvl="2" algn="l">
              <a:buSzPct val="125000"/>
              <a:defRPr/>
            </a:pPr>
            <a:r>
              <a:rPr lang="en-US" sz="3600" dirty="0">
                <a:solidFill>
                  <a:schemeClr val="tx1"/>
                </a:solidFill>
                <a:latin typeface="Gill Sans Light" charset="0"/>
                <a:ea typeface="ＭＳ Ｐゴシック" charset="0"/>
                <a:cs typeface="ＭＳ Ｐゴシック" charset="0"/>
                <a:sym typeface="Wingdings"/>
              </a:rPr>
              <a:t>	</a:t>
            </a:r>
          </a:p>
          <a:p>
            <a:pPr lvl="2" algn="l">
              <a:buSzPct val="125000"/>
              <a:defRPr/>
            </a:pPr>
            <a:endParaRPr lang="en-US" sz="3600" dirty="0">
              <a:solidFill>
                <a:schemeClr val="tx1"/>
              </a:solidFill>
              <a:latin typeface="Gill Sans Light" charset="0"/>
              <a:ea typeface="ＭＳ Ｐゴシック" charset="0"/>
              <a:cs typeface="ＭＳ Ｐゴシック" charset="0"/>
              <a:sym typeface="Wingdings"/>
            </a:endParaRPr>
          </a:p>
          <a:p>
            <a:pPr marL="571500" indent="-571500" algn="l">
              <a:buSzPct val="125000"/>
              <a:buFont typeface="Arial" charset="0"/>
              <a:buChar char="•"/>
              <a:defRPr/>
            </a:pPr>
            <a:endParaRPr lang="en-US" sz="3600" dirty="0">
              <a:solidFill>
                <a:schemeClr val="tx1"/>
              </a:solidFill>
              <a:latin typeface="Gill Sans Light" charset="0"/>
              <a:ea typeface="ＭＳ Ｐゴシック" charset="0"/>
              <a:cs typeface="ＭＳ Ｐゴシック" charset="0"/>
              <a:sym typeface="Wingdings"/>
            </a:endParaRPr>
          </a:p>
          <a:p>
            <a:pPr marL="571500" indent="-571500" algn="l">
              <a:buSzPct val="125000"/>
              <a:buFont typeface="Arial" charset="0"/>
              <a:buChar char="•"/>
              <a:defRPr/>
            </a:pPr>
            <a:endParaRPr lang="en-US" sz="3600" dirty="0">
              <a:solidFill>
                <a:schemeClr val="tx1"/>
              </a:solidFill>
              <a:latin typeface="Gill Sans Light" charset="0"/>
              <a:ea typeface="ＭＳ Ｐゴシック" charset="0"/>
              <a:cs typeface="ＭＳ Ｐゴシック" charset="0"/>
              <a:sym typeface="Wingdings"/>
            </a:endParaRPr>
          </a:p>
          <a:p>
            <a:pPr algn="l">
              <a:buSzPct val="125000"/>
              <a:defRPr/>
            </a:pPr>
            <a:endParaRPr lang="en-US" sz="3600" dirty="0">
              <a:solidFill>
                <a:schemeClr val="tx1"/>
              </a:solidFill>
              <a:latin typeface="Gill Sans Light" charset="0"/>
              <a:ea typeface="ＭＳ Ｐゴシック" charset="0"/>
              <a:cs typeface="ＭＳ Ｐゴシック" charset="0"/>
              <a:sym typeface="Wingdings"/>
            </a:endParaRPr>
          </a:p>
          <a:p>
            <a:pPr marL="571500" indent="-571500" algn="l">
              <a:buSzPct val="125000"/>
              <a:buFont typeface="Arial" charset="0"/>
              <a:buChar char="•"/>
              <a:defRPr/>
            </a:pPr>
            <a:endParaRPr lang="en-US" sz="3600" dirty="0">
              <a:solidFill>
                <a:schemeClr val="tx1"/>
              </a:solidFill>
              <a:latin typeface="Gill Sans Light" charset="0"/>
              <a:ea typeface="ＭＳ Ｐゴシック" charset="0"/>
              <a:cs typeface="ＭＳ Ｐゴシック" charset="0"/>
              <a:sym typeface="Wingdings"/>
            </a:endParaRPr>
          </a:p>
          <a:p>
            <a:pPr lvl="1" algn="l">
              <a:buSzPct val="125000"/>
              <a:defRPr/>
            </a:pPr>
            <a:endParaRPr lang="en-US" sz="3600" dirty="0">
              <a:solidFill>
                <a:schemeClr val="tx1"/>
              </a:solidFill>
              <a:latin typeface="Gill Sans Light" charset="0"/>
              <a:ea typeface="ＭＳ Ｐゴシック" charset="0"/>
              <a:cs typeface="ＭＳ Ｐゴシック" charset="0"/>
              <a:sym typeface="Wingdings"/>
            </a:endParaRPr>
          </a:p>
          <a:p>
            <a:pPr algn="l">
              <a:buSzPct val="125000"/>
              <a:defRPr/>
            </a:pPr>
            <a:endParaRPr lang="en-US" sz="3600" dirty="0">
              <a:solidFill>
                <a:schemeClr val="tx1"/>
              </a:solidFill>
              <a:latin typeface="Gill Sans Light" charset="0"/>
              <a:ea typeface="ＭＳ Ｐゴシック" charset="0"/>
              <a:cs typeface="ＭＳ Ｐゴシック" charset="0"/>
              <a:sym typeface="Gill Sans Light" charset="0"/>
            </a:endParaRPr>
          </a:p>
        </p:txBody>
      </p:sp>
      <p:sp>
        <p:nvSpPr>
          <p:cNvPr id="33796" name="Rectangle 2"/>
          <p:cNvSpPr>
            <a:spLocks/>
          </p:cNvSpPr>
          <p:nvPr/>
        </p:nvSpPr>
        <p:spPr bwMode="auto">
          <a:xfrm>
            <a:off x="406400" y="990600"/>
            <a:ext cx="121920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5000" b="1" dirty="0">
                <a:solidFill>
                  <a:schemeClr val="tx1"/>
                </a:solidFill>
                <a:ea typeface="ＭＳ Ｐゴシック" charset="0"/>
                <a:cs typeface="ＭＳ Ｐゴシック" charset="0"/>
              </a:rPr>
              <a:t>Engage – Smart Notification</a:t>
            </a:r>
          </a:p>
        </p:txBody>
      </p:sp>
      <p:pic>
        <p:nvPicPr>
          <p:cNvPr id="5" name="Picture 4" descr="Screen Shot 2015-03-06 at 7.58.22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4700" y="3581400"/>
            <a:ext cx="8496300" cy="356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021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649" y="4495592"/>
            <a:ext cx="11748104" cy="4038808"/>
          </a:xfrm>
          <a:prstGeom prst="rect">
            <a:avLst/>
          </a:prstGeom>
        </p:spPr>
      </p:pic>
      <p:sp>
        <p:nvSpPr>
          <p:cNvPr id="33793" name="Rectangle 3"/>
          <p:cNvSpPr>
            <a:spLocks/>
          </p:cNvSpPr>
          <p:nvPr/>
        </p:nvSpPr>
        <p:spPr bwMode="auto">
          <a:xfrm>
            <a:off x="863600" y="2317750"/>
            <a:ext cx="11531600" cy="195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l"/>
            <a:endParaRPr lang="en-US">
              <a:solidFill>
                <a:schemeClr val="tx1"/>
              </a:solidFill>
              <a:latin typeface="Gill Sans Light" charset="0"/>
              <a:ea typeface="ＭＳ Ｐゴシック" charset="0"/>
              <a:cs typeface="ＭＳ Ｐゴシック" charset="0"/>
              <a:sym typeface="Gill Sans Light" charset="0"/>
            </a:endParaRPr>
          </a:p>
          <a:p>
            <a:pPr algn="l"/>
            <a:endParaRPr lang="en-US">
              <a:solidFill>
                <a:schemeClr val="tx1"/>
              </a:solidFill>
              <a:ea typeface="ＭＳ Ｐゴシック" charset="0"/>
              <a:cs typeface="ＭＳ Ｐゴシック" charset="0"/>
            </a:endParaRPr>
          </a:p>
          <a:p>
            <a:pPr algn="l"/>
            <a:endParaRPr lang="en-US">
              <a:solidFill>
                <a:schemeClr val="tx1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27650" name="Rectangle 1"/>
          <p:cNvSpPr>
            <a:spLocks noChangeArrowheads="1"/>
          </p:cNvSpPr>
          <p:nvPr/>
        </p:nvSpPr>
        <p:spPr bwMode="auto">
          <a:xfrm>
            <a:off x="711200" y="2055813"/>
            <a:ext cx="12268200" cy="5632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571500" indent="-571500" algn="l">
              <a:buSzPct val="125000"/>
              <a:buFont typeface="Arial" charset="0"/>
              <a:buChar char="•"/>
              <a:defRPr/>
            </a:pPr>
            <a:r>
              <a:rPr lang="en-US" sz="3600" dirty="0">
                <a:solidFill>
                  <a:schemeClr val="tx1"/>
                </a:solidFill>
                <a:latin typeface="Gill Sans Light" charset="0"/>
                <a:ea typeface="ＭＳ Ｐゴシック" charset="0"/>
                <a:cs typeface="ＭＳ Ｐゴシック" charset="0"/>
                <a:sym typeface="Wingdings"/>
              </a:rPr>
              <a:t>Flag Contact to receive Order Notifications</a:t>
            </a:r>
          </a:p>
          <a:p>
            <a:pPr marL="1028700" lvl="1" indent="-571500" algn="l">
              <a:buSzPct val="125000"/>
              <a:buFont typeface="Arial" charset="0"/>
              <a:buChar char="•"/>
              <a:defRPr/>
            </a:pPr>
            <a:r>
              <a:rPr lang="en-US" sz="3600" dirty="0">
                <a:solidFill>
                  <a:schemeClr val="tx1"/>
                </a:solidFill>
                <a:latin typeface="Gill Sans Light" charset="0"/>
                <a:ea typeface="ＭＳ Ｐゴシック" charset="0"/>
                <a:cs typeface="ＭＳ Ｐゴシック" charset="0"/>
                <a:sym typeface="Wingdings"/>
              </a:rPr>
              <a:t>Innovo Mobile Contact Authorizations UD Screen </a:t>
            </a:r>
          </a:p>
          <a:p>
            <a:pPr marL="1028700" lvl="1" indent="-571500" algn="l">
              <a:buSzPct val="125000"/>
              <a:buFont typeface="Arial" charset="0"/>
              <a:buChar char="•"/>
              <a:defRPr/>
            </a:pPr>
            <a:r>
              <a:rPr lang="en-US" sz="3600" dirty="0">
                <a:solidFill>
                  <a:schemeClr val="tx1"/>
                </a:solidFill>
                <a:latin typeface="Gill Sans Light" charset="0"/>
                <a:ea typeface="ＭＳ Ｐゴシック" charset="0"/>
                <a:cs typeface="ＭＳ Ｐゴシック" charset="0"/>
                <a:sym typeface="Wingdings"/>
              </a:rPr>
              <a:t>Alt-F1 (Eterm) / Ctrl-F1 (Solar)	</a:t>
            </a:r>
          </a:p>
          <a:p>
            <a:pPr lvl="2" algn="l">
              <a:buSzPct val="125000"/>
              <a:defRPr/>
            </a:pPr>
            <a:endParaRPr lang="en-US" sz="3600" dirty="0">
              <a:solidFill>
                <a:schemeClr val="tx1"/>
              </a:solidFill>
              <a:latin typeface="Gill Sans Light" charset="0"/>
              <a:ea typeface="ＭＳ Ｐゴシック" charset="0"/>
              <a:cs typeface="ＭＳ Ｐゴシック" charset="0"/>
              <a:sym typeface="Wingdings"/>
            </a:endParaRPr>
          </a:p>
          <a:p>
            <a:pPr marL="571500" indent="-571500" algn="l">
              <a:buSzPct val="125000"/>
              <a:buFont typeface="Arial" charset="0"/>
              <a:buChar char="•"/>
              <a:defRPr/>
            </a:pPr>
            <a:endParaRPr lang="en-US" sz="3600" dirty="0">
              <a:solidFill>
                <a:schemeClr val="tx1"/>
              </a:solidFill>
              <a:latin typeface="Gill Sans Light" charset="0"/>
              <a:ea typeface="ＭＳ Ｐゴシック" charset="0"/>
              <a:cs typeface="ＭＳ Ｐゴシック" charset="0"/>
              <a:sym typeface="Wingdings"/>
            </a:endParaRPr>
          </a:p>
          <a:p>
            <a:pPr marL="571500" indent="-571500" algn="l">
              <a:buSzPct val="125000"/>
              <a:buFont typeface="Arial" charset="0"/>
              <a:buChar char="•"/>
              <a:defRPr/>
            </a:pPr>
            <a:endParaRPr lang="en-US" sz="3600" dirty="0">
              <a:solidFill>
                <a:schemeClr val="tx1"/>
              </a:solidFill>
              <a:latin typeface="Gill Sans Light" charset="0"/>
              <a:ea typeface="ＭＳ Ｐゴシック" charset="0"/>
              <a:cs typeface="ＭＳ Ｐゴシック" charset="0"/>
              <a:sym typeface="Wingdings"/>
            </a:endParaRPr>
          </a:p>
          <a:p>
            <a:pPr marL="571500" indent="-571500" algn="l">
              <a:buSzPct val="125000"/>
              <a:buFont typeface="Arial" charset="0"/>
              <a:buChar char="•"/>
              <a:defRPr/>
            </a:pPr>
            <a:endParaRPr lang="en-US" sz="3600" dirty="0">
              <a:solidFill>
                <a:schemeClr val="tx1"/>
              </a:solidFill>
              <a:latin typeface="Gill Sans Light" charset="0"/>
              <a:ea typeface="ＭＳ Ｐゴシック" charset="0"/>
              <a:cs typeface="ＭＳ Ｐゴシック" charset="0"/>
              <a:sym typeface="Wingdings"/>
            </a:endParaRPr>
          </a:p>
          <a:p>
            <a:pPr marL="571500" indent="-571500" algn="l">
              <a:buSzPct val="125000"/>
              <a:buFont typeface="Arial" charset="0"/>
              <a:buChar char="•"/>
              <a:defRPr/>
            </a:pPr>
            <a:endParaRPr lang="en-US" sz="3600" dirty="0">
              <a:solidFill>
                <a:schemeClr val="tx1"/>
              </a:solidFill>
              <a:latin typeface="Gill Sans Light" charset="0"/>
              <a:ea typeface="ＭＳ Ｐゴシック" charset="0"/>
              <a:cs typeface="ＭＳ Ｐゴシック" charset="0"/>
              <a:sym typeface="Wingdings"/>
            </a:endParaRPr>
          </a:p>
          <a:p>
            <a:pPr lvl="1" algn="l">
              <a:buSzPct val="125000"/>
              <a:defRPr/>
            </a:pPr>
            <a:endParaRPr lang="en-US" sz="3600" dirty="0">
              <a:solidFill>
                <a:schemeClr val="tx1"/>
              </a:solidFill>
              <a:latin typeface="Gill Sans Light" charset="0"/>
              <a:ea typeface="ＭＳ Ｐゴシック" charset="0"/>
              <a:cs typeface="ＭＳ Ｐゴシック" charset="0"/>
              <a:sym typeface="Wingdings"/>
            </a:endParaRPr>
          </a:p>
          <a:p>
            <a:pPr algn="l">
              <a:buSzPct val="125000"/>
              <a:defRPr/>
            </a:pPr>
            <a:endParaRPr lang="en-US" sz="3600" dirty="0">
              <a:solidFill>
                <a:schemeClr val="tx1"/>
              </a:solidFill>
              <a:latin typeface="Gill Sans Light" charset="0"/>
              <a:ea typeface="ＭＳ Ｐゴシック" charset="0"/>
              <a:cs typeface="ＭＳ Ｐゴシック" charset="0"/>
              <a:sym typeface="Gill Sans Light" charset="0"/>
            </a:endParaRPr>
          </a:p>
        </p:txBody>
      </p:sp>
      <p:sp>
        <p:nvSpPr>
          <p:cNvPr id="33796" name="Rectangle 2"/>
          <p:cNvSpPr>
            <a:spLocks/>
          </p:cNvSpPr>
          <p:nvPr/>
        </p:nvSpPr>
        <p:spPr bwMode="auto">
          <a:xfrm>
            <a:off x="406400" y="990600"/>
            <a:ext cx="121920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5000" b="1" dirty="0">
                <a:solidFill>
                  <a:schemeClr val="tx1"/>
                </a:solidFill>
                <a:ea typeface="ＭＳ Ｐゴシック" charset="0"/>
                <a:cs typeface="ＭＳ Ｐゴシック" charset="0"/>
              </a:rPr>
              <a:t>Engage – Smart Notification</a:t>
            </a:r>
          </a:p>
        </p:txBody>
      </p:sp>
      <p:sp>
        <p:nvSpPr>
          <p:cNvPr id="8" name="Left Arrow 7"/>
          <p:cNvSpPr/>
          <p:nvPr/>
        </p:nvSpPr>
        <p:spPr bwMode="auto">
          <a:xfrm>
            <a:off x="6883400" y="6477000"/>
            <a:ext cx="1981200" cy="228600"/>
          </a:xfrm>
          <a:prstGeom prst="leftArrow">
            <a:avLst/>
          </a:prstGeom>
          <a:solidFill>
            <a:srgbClr val="FF0000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830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2"/>
          <p:cNvSpPr>
            <a:spLocks/>
          </p:cNvSpPr>
          <p:nvPr/>
        </p:nvSpPr>
        <p:spPr bwMode="auto">
          <a:xfrm>
            <a:off x="0" y="990600"/>
            <a:ext cx="130048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5000" b="1" dirty="0">
                <a:solidFill>
                  <a:schemeClr val="tx1"/>
                </a:solidFill>
                <a:ea typeface="ＭＳ Ｐゴシック" charset="0"/>
                <a:cs typeface="ＭＳ Ｐゴシック" charset="0"/>
              </a:rPr>
              <a:t>Discover</a:t>
            </a:r>
          </a:p>
        </p:txBody>
      </p:sp>
      <p:sp>
        <p:nvSpPr>
          <p:cNvPr id="19462" name="Rectangle 1"/>
          <p:cNvSpPr>
            <a:spLocks noChangeArrowheads="1"/>
          </p:cNvSpPr>
          <p:nvPr/>
        </p:nvSpPr>
        <p:spPr bwMode="auto">
          <a:xfrm>
            <a:off x="711200" y="3124200"/>
            <a:ext cx="11811000" cy="4893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571500" indent="-571500" algn="l">
              <a:buSzPct val="125000"/>
              <a:buFont typeface="Arial"/>
              <a:buChar char="•"/>
              <a:defRPr/>
            </a:pPr>
            <a:r>
              <a:rPr lang="en-US" sz="3600" dirty="0">
                <a:solidFill>
                  <a:schemeClr val="tx1"/>
                </a:solidFill>
                <a:latin typeface="Gill Sans Light" charset="0"/>
                <a:ea typeface="ＭＳ Ｐゴシック" charset="0"/>
                <a:cs typeface="ＭＳ Ｐゴシック" charset="0"/>
                <a:sym typeface="Gill Sans Light" charset="0"/>
              </a:rPr>
              <a:t>Dashboard – overview of app usage</a:t>
            </a:r>
          </a:p>
          <a:p>
            <a:pPr marL="571500" indent="-571500" algn="l">
              <a:buSzPct val="125000"/>
              <a:buFont typeface="Arial"/>
              <a:buChar char="•"/>
              <a:defRPr/>
            </a:pPr>
            <a:r>
              <a:rPr lang="en-US" sz="3600" dirty="0">
                <a:solidFill>
                  <a:schemeClr val="tx1"/>
                </a:solidFill>
                <a:latin typeface="Gill Sans Light" charset="0"/>
                <a:ea typeface="ＭＳ Ｐゴシック" charset="0"/>
                <a:cs typeface="ＭＳ Ｐゴシック" charset="0"/>
                <a:sym typeface="Gill Sans Light" charset="0"/>
              </a:rPr>
              <a:t>Customers – customer sales &amp; customers not placing orders</a:t>
            </a:r>
          </a:p>
          <a:p>
            <a:pPr marL="571500" indent="-571500" algn="l">
              <a:buSzPct val="125000"/>
              <a:buFont typeface="Arial"/>
              <a:buChar char="•"/>
              <a:defRPr/>
            </a:pPr>
            <a:r>
              <a:rPr lang="en-US" sz="3600" dirty="0">
                <a:solidFill>
                  <a:schemeClr val="tx1"/>
                </a:solidFill>
                <a:latin typeface="Gill Sans Light" charset="0"/>
                <a:ea typeface="ＭＳ Ｐゴシック" charset="0"/>
                <a:cs typeface="ＭＳ Ｐゴシック" charset="0"/>
                <a:sym typeface="Gill Sans Light" charset="0"/>
              </a:rPr>
              <a:t>Products – see what your customers are searching for</a:t>
            </a:r>
          </a:p>
          <a:p>
            <a:pPr marL="571500" indent="-571500" algn="l">
              <a:buSzPct val="125000"/>
              <a:buFont typeface="Arial"/>
              <a:buChar char="•"/>
              <a:defRPr/>
            </a:pPr>
            <a:r>
              <a:rPr lang="en-US" sz="3600" dirty="0">
                <a:solidFill>
                  <a:schemeClr val="tx1"/>
                </a:solidFill>
                <a:latin typeface="Gill Sans Light" charset="0"/>
                <a:ea typeface="ＭＳ Ｐゴシック" charset="0"/>
                <a:cs typeface="ＭＳ Ｐゴシック" charset="0"/>
                <a:sym typeface="Gill Sans Light" charset="0"/>
              </a:rPr>
              <a:t>Salespeople – see orders your sales reps are placing</a:t>
            </a:r>
          </a:p>
          <a:p>
            <a:pPr algn="l">
              <a:buSzPct val="125000"/>
              <a:defRPr/>
            </a:pPr>
            <a:endParaRPr lang="en-US" dirty="0">
              <a:solidFill>
                <a:schemeClr val="tx1"/>
              </a:solidFill>
              <a:latin typeface="Gill Sans Light" charset="0"/>
              <a:ea typeface="ＭＳ Ｐゴシック" charset="0"/>
              <a:cs typeface="ＭＳ Ｐゴシック" charset="0"/>
              <a:sym typeface="Gill Sans Light" charset="0"/>
            </a:endParaRPr>
          </a:p>
          <a:p>
            <a:pPr algn="l">
              <a:buSzPct val="125000"/>
              <a:defRPr/>
            </a:pPr>
            <a:r>
              <a:rPr lang="en-US" dirty="0">
                <a:solidFill>
                  <a:schemeClr val="tx1"/>
                </a:solidFill>
                <a:latin typeface="Gill Sans Light" charset="0"/>
                <a:ea typeface="ＭＳ Ｐゴシック" charset="0"/>
                <a:cs typeface="ＭＳ Ｐゴシック" charset="0"/>
                <a:sym typeface="Gill Sans Light" charset="0"/>
              </a:rPr>
              <a:t>All data broken down by time, account, &amp; authorized branch list</a:t>
            </a:r>
          </a:p>
          <a:p>
            <a:pPr algn="l">
              <a:buSzPct val="125000"/>
              <a:defRPr/>
            </a:pPr>
            <a:endParaRPr lang="en-US" dirty="0">
              <a:solidFill>
                <a:schemeClr val="tx1"/>
              </a:solidFill>
              <a:latin typeface="Gill Sans Light" charset="0"/>
              <a:ea typeface="ＭＳ Ｐゴシック" charset="0"/>
              <a:cs typeface="ＭＳ Ｐゴシック" charset="0"/>
              <a:sym typeface="Gill Sans Light" charset="0"/>
            </a:endParaRPr>
          </a:p>
        </p:txBody>
      </p:sp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2300" y="8470900"/>
            <a:ext cx="31623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2" name="Picture 1" descr="Screen Shot 2015-03-09 at 7.05.28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9600" y="6886516"/>
            <a:ext cx="2010760" cy="2562283"/>
          </a:xfrm>
          <a:prstGeom prst="rect">
            <a:avLst/>
          </a:prstGeom>
        </p:spPr>
      </p:pic>
      <p:pic>
        <p:nvPicPr>
          <p:cNvPr id="3" name="Picture 2" descr="Screen Shot 2015-03-09 at 7.05.12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2000" y="6858000"/>
            <a:ext cx="1408866" cy="2590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1200" y="1894430"/>
            <a:ext cx="11811000" cy="92496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78400" y="6886516"/>
            <a:ext cx="1611644" cy="1724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496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2"/>
          <p:cNvSpPr>
            <a:spLocks/>
          </p:cNvSpPr>
          <p:nvPr/>
        </p:nvSpPr>
        <p:spPr bwMode="auto">
          <a:xfrm>
            <a:off x="0" y="990600"/>
            <a:ext cx="130048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5000" b="1" dirty="0">
                <a:solidFill>
                  <a:schemeClr val="tx1"/>
                </a:solidFill>
                <a:ea typeface="ＭＳ Ｐゴシック" charset="0"/>
                <a:cs typeface="ＭＳ Ｐゴシック" charset="0"/>
              </a:rPr>
              <a:t>Discover - Dashboard</a:t>
            </a:r>
          </a:p>
        </p:txBody>
      </p:sp>
      <p:sp>
        <p:nvSpPr>
          <p:cNvPr id="19462" name="Rectangle 1"/>
          <p:cNvSpPr>
            <a:spLocks noChangeArrowheads="1"/>
          </p:cNvSpPr>
          <p:nvPr/>
        </p:nvSpPr>
        <p:spPr bwMode="auto">
          <a:xfrm>
            <a:off x="711200" y="1981200"/>
            <a:ext cx="11811000" cy="5262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571500" indent="-571500" algn="l">
              <a:buSzPct val="125000"/>
              <a:buFont typeface="Arial"/>
              <a:buChar char="•"/>
              <a:defRPr/>
            </a:pPr>
            <a:r>
              <a:rPr lang="en-US" sz="3600" dirty="0">
                <a:solidFill>
                  <a:schemeClr val="tx1"/>
                </a:solidFill>
                <a:latin typeface="Gill Sans Light" charset="0"/>
                <a:ea typeface="ＭＳ Ｐゴシック" charset="0"/>
                <a:cs typeface="ＭＳ Ｐゴシック" charset="0"/>
                <a:sym typeface="Gill Sans Light" charset="0"/>
              </a:rPr>
              <a:t>App Usage Graph </a:t>
            </a:r>
          </a:p>
          <a:p>
            <a:pPr marL="1028700" lvl="1" indent="-571500" algn="l">
              <a:buSzPct val="125000"/>
              <a:buFont typeface="Arial"/>
              <a:buChar char="•"/>
              <a:defRPr/>
            </a:pPr>
            <a:r>
              <a:rPr lang="en-US" sz="3600" dirty="0">
                <a:solidFill>
                  <a:schemeClr val="tx1"/>
                </a:solidFill>
                <a:latin typeface="Gill Sans Light" charset="0"/>
                <a:ea typeface="ＭＳ Ｐゴシック" charset="0"/>
                <a:cs typeface="ＭＳ Ｐゴシック" charset="0"/>
                <a:sym typeface="Gill Sans Light" charset="0"/>
              </a:rPr>
              <a:t>Total Hits (product search, product viewed, order placed)</a:t>
            </a:r>
          </a:p>
          <a:p>
            <a:pPr marL="1028700" lvl="1" indent="-571500" algn="l">
              <a:buSzPct val="125000"/>
              <a:buFont typeface="Arial"/>
              <a:buChar char="•"/>
              <a:defRPr/>
            </a:pPr>
            <a:r>
              <a:rPr lang="en-US" sz="3600" dirty="0">
                <a:solidFill>
                  <a:schemeClr val="tx1"/>
                </a:solidFill>
                <a:latin typeface="Gill Sans Light" charset="0"/>
                <a:ea typeface="ＭＳ Ｐゴシック" charset="0"/>
                <a:cs typeface="ＭＳ Ｐゴシック" charset="0"/>
                <a:sym typeface="Gill Sans Light" charset="0"/>
              </a:rPr>
              <a:t>Unique Hits (unique users during time period)</a:t>
            </a:r>
          </a:p>
          <a:p>
            <a:pPr marL="571500" indent="-571500" algn="l">
              <a:buSzPct val="125000"/>
              <a:buFont typeface="Arial"/>
              <a:buChar char="•"/>
              <a:defRPr/>
            </a:pPr>
            <a:r>
              <a:rPr lang="en-US" sz="3600" dirty="0">
                <a:solidFill>
                  <a:schemeClr val="tx1"/>
                </a:solidFill>
                <a:latin typeface="Gill Sans Light" charset="0"/>
                <a:ea typeface="ＭＳ Ｐゴシック" charset="0"/>
                <a:cs typeface="ＭＳ Ｐゴシック" charset="0"/>
                <a:sym typeface="Gill Sans Light" charset="0"/>
              </a:rPr>
              <a:t>Orders – Click on Orders to see all Orders placed </a:t>
            </a:r>
          </a:p>
          <a:p>
            <a:pPr marL="1028700" lvl="1" indent="-571500" algn="l">
              <a:buSzPct val="125000"/>
              <a:buFont typeface="Arial"/>
              <a:buChar char="•"/>
              <a:defRPr/>
            </a:pPr>
            <a:r>
              <a:rPr lang="en-US" sz="3600" dirty="0">
                <a:solidFill>
                  <a:schemeClr val="tx1"/>
                </a:solidFill>
                <a:latin typeface="Gill Sans Light" charset="0"/>
                <a:ea typeface="ＭＳ Ｐゴシック" charset="0"/>
                <a:cs typeface="ＭＳ Ｐゴシック" charset="0"/>
                <a:sym typeface="Gill Sans Light" charset="0"/>
              </a:rPr>
              <a:t>Download all orders placed</a:t>
            </a:r>
          </a:p>
          <a:p>
            <a:pPr marL="571500" indent="-571500" algn="l">
              <a:buSzPct val="125000"/>
              <a:buFont typeface="Arial"/>
              <a:buChar char="•"/>
              <a:defRPr/>
            </a:pPr>
            <a:r>
              <a:rPr lang="en-US" sz="3600" dirty="0">
                <a:solidFill>
                  <a:schemeClr val="tx1"/>
                </a:solidFill>
                <a:latin typeface="Gill Sans Light" charset="0"/>
                <a:ea typeface="ＭＳ Ｐゴシック" charset="0"/>
                <a:cs typeface="ＭＳ Ｐゴシック" charset="0"/>
                <a:sym typeface="Gill Sans Light" charset="0"/>
              </a:rPr>
              <a:t>See Top Sales / Most Active customers &amp; employees</a:t>
            </a:r>
          </a:p>
          <a:p>
            <a:pPr marL="571500" indent="-571500" algn="l">
              <a:buSzPct val="125000"/>
              <a:buFont typeface="Arial"/>
              <a:buChar char="•"/>
              <a:defRPr/>
            </a:pPr>
            <a:r>
              <a:rPr lang="en-US" sz="3600" dirty="0">
                <a:solidFill>
                  <a:schemeClr val="tx1"/>
                </a:solidFill>
                <a:latin typeface="Gill Sans Light" charset="0"/>
                <a:ea typeface="ＭＳ Ｐゴシック" charset="0"/>
                <a:cs typeface="ＭＳ Ｐゴシック" charset="0"/>
                <a:sym typeface="Gill Sans Light" charset="0"/>
              </a:rPr>
              <a:t>Activity tab shows real-time users logging in &amp; placing orders</a:t>
            </a:r>
          </a:p>
          <a:p>
            <a:pPr algn="l">
              <a:buSzPct val="125000"/>
              <a:defRPr/>
            </a:pPr>
            <a:endParaRPr lang="en-US" dirty="0">
              <a:solidFill>
                <a:schemeClr val="tx1"/>
              </a:solidFill>
              <a:latin typeface="Gill Sans Light" charset="0"/>
              <a:ea typeface="ＭＳ Ｐゴシック" charset="0"/>
              <a:cs typeface="ＭＳ Ｐゴシック" charset="0"/>
              <a:sym typeface="Gill Sans Light" charset="0"/>
            </a:endParaRPr>
          </a:p>
          <a:p>
            <a:pPr algn="l">
              <a:buSzPct val="125000"/>
              <a:defRPr/>
            </a:pPr>
            <a:endParaRPr lang="en-US" dirty="0">
              <a:solidFill>
                <a:schemeClr val="tx1"/>
              </a:solidFill>
              <a:latin typeface="Gill Sans Light" charset="0"/>
              <a:ea typeface="ＭＳ Ｐゴシック" charset="0"/>
              <a:cs typeface="ＭＳ Ｐゴシック" charset="0"/>
              <a:sym typeface="Gill Sans Light" charset="0"/>
            </a:endParaRPr>
          </a:p>
        </p:txBody>
      </p:sp>
      <p:pic>
        <p:nvPicPr>
          <p:cNvPr id="3" name="Picture 2" descr="Screen Shot 2015-03-06 at 8.06.46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7370" y="6324600"/>
            <a:ext cx="7034830" cy="292142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401" y="6355612"/>
            <a:ext cx="4776170" cy="3093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611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2"/>
          <p:cNvSpPr>
            <a:spLocks/>
          </p:cNvSpPr>
          <p:nvPr/>
        </p:nvSpPr>
        <p:spPr bwMode="auto">
          <a:xfrm>
            <a:off x="0" y="990600"/>
            <a:ext cx="130048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5000" b="1" dirty="0">
                <a:solidFill>
                  <a:schemeClr val="tx1"/>
                </a:solidFill>
                <a:ea typeface="ＭＳ Ｐゴシック" charset="0"/>
                <a:cs typeface="ＭＳ Ｐゴシック" charset="0"/>
              </a:rPr>
              <a:t>Discover - Customers</a:t>
            </a:r>
          </a:p>
        </p:txBody>
      </p:sp>
      <p:sp>
        <p:nvSpPr>
          <p:cNvPr id="19462" name="Rectangle 1"/>
          <p:cNvSpPr>
            <a:spLocks noChangeArrowheads="1"/>
          </p:cNvSpPr>
          <p:nvPr/>
        </p:nvSpPr>
        <p:spPr bwMode="auto">
          <a:xfrm>
            <a:off x="711200" y="1981200"/>
            <a:ext cx="11963400" cy="5262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571500" indent="-571500" algn="l">
              <a:buSzPct val="125000"/>
              <a:buFont typeface="Arial"/>
              <a:buChar char="•"/>
              <a:defRPr/>
            </a:pPr>
            <a:r>
              <a:rPr lang="en-US" sz="3600" dirty="0">
                <a:solidFill>
                  <a:schemeClr val="tx1"/>
                </a:solidFill>
                <a:latin typeface="Gill Sans Light" charset="0"/>
                <a:ea typeface="ＭＳ Ｐゴシック" charset="0"/>
                <a:cs typeface="ＭＳ Ｐゴシック" charset="0"/>
                <a:sym typeface="Gill Sans Light" charset="0"/>
              </a:rPr>
              <a:t>Customer Sales</a:t>
            </a:r>
          </a:p>
          <a:p>
            <a:pPr marL="1028700" lvl="1" indent="-571500" algn="l">
              <a:buSzPct val="125000"/>
              <a:buFont typeface="Arial"/>
              <a:buChar char="•"/>
              <a:defRPr/>
            </a:pPr>
            <a:r>
              <a:rPr lang="en-US" sz="3600" dirty="0">
                <a:solidFill>
                  <a:schemeClr val="tx1"/>
                </a:solidFill>
                <a:latin typeface="Gill Sans Light" charset="0"/>
                <a:ea typeface="ＭＳ Ｐゴシック" charset="0"/>
                <a:cs typeface="ＭＳ Ｐゴシック" charset="0"/>
                <a:sym typeface="Gill Sans Light" charset="0"/>
              </a:rPr>
              <a:t># orders</a:t>
            </a:r>
          </a:p>
          <a:p>
            <a:pPr marL="1028700" lvl="1" indent="-571500" algn="l">
              <a:buSzPct val="125000"/>
              <a:buFont typeface="Arial"/>
              <a:buChar char="•"/>
              <a:defRPr/>
            </a:pPr>
            <a:r>
              <a:rPr lang="en-US" sz="3600" dirty="0">
                <a:solidFill>
                  <a:schemeClr val="tx1"/>
                </a:solidFill>
                <a:latin typeface="Gill Sans Light" charset="0"/>
                <a:ea typeface="ＭＳ Ｐゴシック" charset="0"/>
                <a:cs typeface="ＭＳ Ｐゴシック" charset="0"/>
                <a:sym typeface="Gill Sans Light" charset="0"/>
              </a:rPr>
              <a:t>Avg. items per order</a:t>
            </a:r>
          </a:p>
          <a:p>
            <a:pPr marL="1028700" lvl="1" indent="-571500" algn="l">
              <a:buSzPct val="125000"/>
              <a:buFont typeface="Arial"/>
              <a:buChar char="•"/>
              <a:defRPr/>
            </a:pPr>
            <a:r>
              <a:rPr lang="en-US" sz="3600" dirty="0">
                <a:solidFill>
                  <a:schemeClr val="tx1"/>
                </a:solidFill>
                <a:latin typeface="Gill Sans Light" charset="0"/>
                <a:ea typeface="ＭＳ Ｐゴシック" charset="0"/>
                <a:cs typeface="ＭＳ Ｐゴシック" charset="0"/>
                <a:sym typeface="Gill Sans Light" charset="0"/>
              </a:rPr>
              <a:t>Avg. sales per order</a:t>
            </a:r>
          </a:p>
          <a:p>
            <a:pPr marL="1028700" lvl="1" indent="-571500" algn="l">
              <a:buSzPct val="125000"/>
              <a:buFont typeface="Arial"/>
              <a:buChar char="•"/>
              <a:defRPr/>
            </a:pPr>
            <a:r>
              <a:rPr lang="en-US" sz="3600" dirty="0">
                <a:solidFill>
                  <a:schemeClr val="tx1"/>
                </a:solidFill>
                <a:latin typeface="Gill Sans Light" charset="0"/>
                <a:ea typeface="ＭＳ Ｐゴシック" charset="0"/>
                <a:cs typeface="ＭＳ Ｐゴシック" charset="0"/>
                <a:sym typeface="Gill Sans Light" charset="0"/>
              </a:rPr>
              <a:t>Total Sales</a:t>
            </a:r>
          </a:p>
          <a:p>
            <a:pPr marL="571500" indent="-571500" algn="l">
              <a:buSzPct val="125000"/>
              <a:buFont typeface="Arial"/>
              <a:buChar char="•"/>
              <a:defRPr/>
            </a:pPr>
            <a:r>
              <a:rPr lang="en-US" sz="3600" dirty="0">
                <a:solidFill>
                  <a:schemeClr val="tx1"/>
                </a:solidFill>
                <a:latin typeface="Gill Sans Light" charset="0"/>
                <a:ea typeface="ＭＳ Ｐゴシック" charset="0"/>
                <a:cs typeface="ＭＳ Ｐゴシック" charset="0"/>
                <a:sym typeface="Gill Sans Light" charset="0"/>
              </a:rPr>
              <a:t>See all customers that have logged in but never placed order</a:t>
            </a:r>
          </a:p>
          <a:p>
            <a:pPr marL="1028700" lvl="1" indent="-571500" algn="l">
              <a:buSzPct val="125000"/>
              <a:buFont typeface="Arial"/>
              <a:buChar char="•"/>
              <a:defRPr/>
            </a:pPr>
            <a:r>
              <a:rPr lang="en-US" sz="3600" dirty="0">
                <a:solidFill>
                  <a:schemeClr val="tx1"/>
                </a:solidFill>
                <a:latin typeface="Gill Sans Light" charset="0"/>
                <a:ea typeface="ＭＳ Ｐゴシック" charset="0"/>
                <a:cs typeface="ＭＳ Ｐゴシック" charset="0"/>
                <a:sym typeface="Gill Sans Light" charset="0"/>
              </a:rPr>
              <a:t>Download customers / email addresses</a:t>
            </a:r>
          </a:p>
          <a:p>
            <a:pPr algn="l">
              <a:buSzPct val="125000"/>
              <a:defRPr/>
            </a:pPr>
            <a:endParaRPr lang="en-US" dirty="0">
              <a:solidFill>
                <a:schemeClr val="tx1"/>
              </a:solidFill>
              <a:latin typeface="Gill Sans Light" charset="0"/>
              <a:ea typeface="ＭＳ Ｐゴシック" charset="0"/>
              <a:cs typeface="ＭＳ Ｐゴシック" charset="0"/>
              <a:sym typeface="Gill Sans Light" charset="0"/>
            </a:endParaRPr>
          </a:p>
          <a:p>
            <a:pPr algn="l">
              <a:buSzPct val="125000"/>
              <a:defRPr/>
            </a:pPr>
            <a:endParaRPr lang="en-US" dirty="0">
              <a:solidFill>
                <a:schemeClr val="tx1"/>
              </a:solidFill>
              <a:latin typeface="Gill Sans Light" charset="0"/>
              <a:ea typeface="ＭＳ Ｐゴシック" charset="0"/>
              <a:cs typeface="ＭＳ Ｐゴシック" charset="0"/>
              <a:sym typeface="Gill Sans Light" charset="0"/>
            </a:endParaRPr>
          </a:p>
        </p:txBody>
      </p:sp>
      <p:pic>
        <p:nvPicPr>
          <p:cNvPr id="4" name="Picture 3" descr="Screen Shot 2015-03-06 at 8.09.30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600" y="5867400"/>
            <a:ext cx="6400800" cy="3608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7932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2"/>
          <p:cNvSpPr>
            <a:spLocks/>
          </p:cNvSpPr>
          <p:nvPr/>
        </p:nvSpPr>
        <p:spPr bwMode="auto">
          <a:xfrm>
            <a:off x="0" y="990600"/>
            <a:ext cx="130048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5000" b="1" dirty="0">
                <a:solidFill>
                  <a:schemeClr val="tx1"/>
                </a:solidFill>
                <a:ea typeface="ＭＳ Ｐゴシック" charset="0"/>
                <a:cs typeface="ＭＳ Ｐゴシック" charset="0"/>
              </a:rPr>
              <a:t>Discover - Customers</a:t>
            </a:r>
          </a:p>
        </p:txBody>
      </p:sp>
      <p:sp>
        <p:nvSpPr>
          <p:cNvPr id="19462" name="Rectangle 1"/>
          <p:cNvSpPr>
            <a:spLocks noChangeArrowheads="1"/>
          </p:cNvSpPr>
          <p:nvPr/>
        </p:nvSpPr>
        <p:spPr bwMode="auto">
          <a:xfrm>
            <a:off x="711200" y="1981200"/>
            <a:ext cx="11811000" cy="58169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571500" indent="-571500" algn="l">
              <a:buSzPct val="125000"/>
              <a:buFont typeface="Arial"/>
              <a:buChar char="•"/>
              <a:defRPr/>
            </a:pPr>
            <a:r>
              <a:rPr lang="en-US" sz="3600" dirty="0">
                <a:solidFill>
                  <a:schemeClr val="tx1"/>
                </a:solidFill>
                <a:latin typeface="Gill Sans Light" charset="0"/>
                <a:ea typeface="ＭＳ Ｐゴシック" charset="0"/>
                <a:cs typeface="ＭＳ Ｐゴシック" charset="0"/>
                <a:sym typeface="Gill Sans Light" charset="0"/>
              </a:rPr>
              <a:t>Click on Customer to see Customer Specific Stats</a:t>
            </a:r>
          </a:p>
          <a:p>
            <a:pPr marL="1028700" lvl="1" indent="-571500" algn="l">
              <a:buSzPct val="125000"/>
              <a:buFont typeface="Arial"/>
              <a:buChar char="•"/>
              <a:defRPr/>
            </a:pPr>
            <a:r>
              <a:rPr lang="en-US" sz="3600" dirty="0">
                <a:solidFill>
                  <a:schemeClr val="tx1"/>
                </a:solidFill>
                <a:latin typeface="Gill Sans Light" charset="0"/>
                <a:ea typeface="ＭＳ Ｐゴシック" charset="0"/>
                <a:cs typeface="ＭＳ Ｐゴシック" charset="0"/>
                <a:sym typeface="Gill Sans Light" charset="0"/>
              </a:rPr>
              <a:t>See what they’ve been searching</a:t>
            </a:r>
          </a:p>
          <a:p>
            <a:pPr marL="1028700" lvl="1" indent="-571500" algn="l">
              <a:buSzPct val="125000"/>
              <a:buFont typeface="Arial"/>
              <a:buChar char="•"/>
              <a:defRPr/>
            </a:pPr>
            <a:r>
              <a:rPr lang="en-US" sz="3600" dirty="0">
                <a:solidFill>
                  <a:schemeClr val="tx1"/>
                </a:solidFill>
                <a:latin typeface="Gill Sans Light" charset="0"/>
                <a:ea typeface="ＭＳ Ｐゴシック" charset="0"/>
                <a:cs typeface="ＭＳ Ｐゴシック" charset="0"/>
                <a:sym typeface="Gill Sans Light" charset="0"/>
              </a:rPr>
              <a:t>See what products they’ve been viewing</a:t>
            </a:r>
          </a:p>
          <a:p>
            <a:pPr marL="1028700" lvl="1" indent="-571500" algn="l">
              <a:buSzPct val="125000"/>
              <a:buFont typeface="Arial"/>
              <a:buChar char="•"/>
              <a:defRPr/>
            </a:pPr>
            <a:r>
              <a:rPr lang="en-US" sz="3600" dirty="0">
                <a:solidFill>
                  <a:schemeClr val="tx1"/>
                </a:solidFill>
                <a:latin typeface="Gill Sans Light" charset="0"/>
                <a:ea typeface="ＭＳ Ｐゴシック" charset="0"/>
                <a:cs typeface="ＭＳ Ｐゴシック" charset="0"/>
                <a:sym typeface="Gill Sans Light" charset="0"/>
              </a:rPr>
              <a:t>See what products they have bought</a:t>
            </a:r>
          </a:p>
          <a:p>
            <a:pPr marL="1028700" lvl="1" indent="-571500" algn="l">
              <a:buSzPct val="125000"/>
              <a:buFont typeface="Arial"/>
              <a:buChar char="•"/>
              <a:defRPr/>
            </a:pPr>
            <a:r>
              <a:rPr lang="en-US" sz="3600" dirty="0">
                <a:solidFill>
                  <a:schemeClr val="tx1"/>
                </a:solidFill>
                <a:latin typeface="Gill Sans Light" charset="0"/>
                <a:ea typeface="ＭＳ Ｐゴシック" charset="0"/>
                <a:cs typeface="ＭＳ Ｐゴシック" charset="0"/>
                <a:sym typeface="Gill Sans Light" charset="0"/>
              </a:rPr>
              <a:t>See what products they are viewing but not buying</a:t>
            </a:r>
          </a:p>
          <a:p>
            <a:pPr marL="571500" indent="-571500" algn="l">
              <a:buSzPct val="125000"/>
              <a:buFont typeface="Arial"/>
              <a:buChar char="•"/>
              <a:defRPr/>
            </a:pPr>
            <a:r>
              <a:rPr lang="en-US" sz="3600" dirty="0">
                <a:solidFill>
                  <a:schemeClr val="tx1"/>
                </a:solidFill>
                <a:latin typeface="Gill Sans Light" charset="0"/>
                <a:ea typeface="ＭＳ Ｐゴシック" charset="0"/>
                <a:cs typeface="ＭＳ Ｐゴシック" charset="0"/>
                <a:sym typeface="Gill Sans Light" charset="0"/>
              </a:rPr>
              <a:t>See all contacts that have logged in for customer and breakdown stats by contact</a:t>
            </a:r>
          </a:p>
          <a:p>
            <a:pPr marL="571500" indent="-571500" algn="l">
              <a:buSzPct val="125000"/>
              <a:buFont typeface="Arial"/>
              <a:buChar char="•"/>
              <a:defRPr/>
            </a:pPr>
            <a:r>
              <a:rPr lang="en-US" sz="3600" dirty="0">
                <a:solidFill>
                  <a:schemeClr val="tx1"/>
                </a:solidFill>
                <a:latin typeface="Gill Sans Light" charset="0"/>
                <a:ea typeface="ＭＳ Ｐゴシック" charset="0"/>
                <a:cs typeface="ＭＳ Ｐゴシック" charset="0"/>
                <a:sym typeface="Gill Sans Light" charset="0"/>
              </a:rPr>
              <a:t>All data is downloadable</a:t>
            </a:r>
          </a:p>
          <a:p>
            <a:pPr algn="l">
              <a:buSzPct val="125000"/>
              <a:defRPr/>
            </a:pPr>
            <a:endParaRPr lang="en-US" dirty="0">
              <a:solidFill>
                <a:schemeClr val="tx1"/>
              </a:solidFill>
              <a:latin typeface="Gill Sans Light" charset="0"/>
              <a:ea typeface="ＭＳ Ｐゴシック" charset="0"/>
              <a:cs typeface="ＭＳ Ｐゴシック" charset="0"/>
              <a:sym typeface="Gill Sans Light" charset="0"/>
            </a:endParaRPr>
          </a:p>
          <a:p>
            <a:pPr algn="l">
              <a:buSzPct val="125000"/>
              <a:defRPr/>
            </a:pPr>
            <a:endParaRPr lang="en-US" dirty="0">
              <a:solidFill>
                <a:schemeClr val="tx1"/>
              </a:solidFill>
              <a:latin typeface="Gill Sans Light" charset="0"/>
              <a:ea typeface="ＭＳ Ｐゴシック" charset="0"/>
              <a:cs typeface="ＭＳ Ｐゴシック" charset="0"/>
              <a:sym typeface="Gill Sans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5845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2"/>
          <p:cNvSpPr>
            <a:spLocks/>
          </p:cNvSpPr>
          <p:nvPr/>
        </p:nvSpPr>
        <p:spPr bwMode="auto">
          <a:xfrm>
            <a:off x="0" y="990600"/>
            <a:ext cx="130048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5000" b="1" dirty="0">
                <a:solidFill>
                  <a:schemeClr val="tx1"/>
                </a:solidFill>
                <a:ea typeface="ＭＳ Ｐゴシック" charset="0"/>
                <a:cs typeface="ＭＳ Ｐゴシック" charset="0"/>
              </a:rPr>
              <a:t>Discover - Products</a:t>
            </a:r>
          </a:p>
        </p:txBody>
      </p:sp>
      <p:sp>
        <p:nvSpPr>
          <p:cNvPr id="19462" name="Rectangle 1"/>
          <p:cNvSpPr>
            <a:spLocks noChangeArrowheads="1"/>
          </p:cNvSpPr>
          <p:nvPr/>
        </p:nvSpPr>
        <p:spPr bwMode="auto">
          <a:xfrm>
            <a:off x="711200" y="1981200"/>
            <a:ext cx="11811000" cy="5262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571500" indent="-571500" algn="l">
              <a:buSzPct val="125000"/>
              <a:buFont typeface="Arial"/>
              <a:buChar char="•"/>
              <a:defRPr/>
            </a:pPr>
            <a:r>
              <a:rPr lang="en-US" sz="3600" dirty="0">
                <a:solidFill>
                  <a:schemeClr val="tx1"/>
                </a:solidFill>
                <a:latin typeface="Gill Sans Light" charset="0"/>
                <a:ea typeface="ＭＳ Ｐゴシック" charset="0"/>
                <a:cs typeface="ＭＳ Ｐゴシック" charset="0"/>
                <a:sym typeface="Gill Sans Light" charset="0"/>
              </a:rPr>
              <a:t>Search Terms </a:t>
            </a:r>
          </a:p>
          <a:p>
            <a:pPr marL="1028700" lvl="1" indent="-571500" algn="l">
              <a:buSzPct val="125000"/>
              <a:buFont typeface="Arial"/>
              <a:buChar char="•"/>
              <a:defRPr/>
            </a:pPr>
            <a:r>
              <a:rPr lang="en-US" sz="3600" dirty="0">
                <a:solidFill>
                  <a:schemeClr val="tx1"/>
                </a:solidFill>
                <a:latin typeface="Gill Sans Light" charset="0"/>
                <a:ea typeface="ＭＳ Ｐゴシック" charset="0"/>
                <a:cs typeface="ＭＳ Ｐゴシック" charset="0"/>
                <a:sym typeface="Gill Sans Light" charset="0"/>
              </a:rPr>
              <a:t>Results &amp; # times searched (Hits)</a:t>
            </a:r>
          </a:p>
          <a:p>
            <a:pPr marL="1028700" lvl="1" indent="-571500" algn="l">
              <a:buSzPct val="125000"/>
              <a:buFont typeface="Arial"/>
              <a:buChar char="•"/>
              <a:defRPr/>
            </a:pPr>
            <a:r>
              <a:rPr lang="en-US" sz="3600" dirty="0">
                <a:solidFill>
                  <a:schemeClr val="tx1"/>
                </a:solidFill>
                <a:latin typeface="Gill Sans Light" charset="0"/>
                <a:ea typeface="ＭＳ Ｐゴシック" charset="0"/>
                <a:cs typeface="ＭＳ Ｐゴシック" charset="0"/>
                <a:sym typeface="Gill Sans Light" charset="0"/>
              </a:rPr>
              <a:t>Sort by 0 results – product file opportunity</a:t>
            </a:r>
          </a:p>
          <a:p>
            <a:pPr marL="571500" indent="-571500" algn="l">
              <a:buSzPct val="125000"/>
              <a:buFont typeface="Arial"/>
              <a:buChar char="•"/>
              <a:defRPr/>
            </a:pPr>
            <a:r>
              <a:rPr lang="en-US" sz="3600" dirty="0">
                <a:solidFill>
                  <a:schemeClr val="tx1"/>
                </a:solidFill>
                <a:latin typeface="Gill Sans Light" charset="0"/>
                <a:ea typeface="ＭＳ Ｐゴシック" charset="0"/>
                <a:cs typeface="ＭＳ Ｐゴシック" charset="0"/>
                <a:sym typeface="Gill Sans Light" charset="0"/>
              </a:rPr>
              <a:t>Top Products Viewed</a:t>
            </a:r>
          </a:p>
          <a:p>
            <a:pPr marL="571500" indent="-571500" algn="l">
              <a:buSzPct val="125000"/>
              <a:buFont typeface="Arial"/>
              <a:buChar char="•"/>
              <a:defRPr/>
            </a:pPr>
            <a:r>
              <a:rPr lang="en-US" sz="3600" dirty="0">
                <a:solidFill>
                  <a:schemeClr val="tx1"/>
                </a:solidFill>
                <a:latin typeface="Gill Sans Light" charset="0"/>
                <a:ea typeface="ＭＳ Ｐゴシック" charset="0"/>
                <a:cs typeface="ＭＳ Ｐゴシック" charset="0"/>
                <a:sym typeface="Gill Sans Light" charset="0"/>
              </a:rPr>
              <a:t>Top Products Sold</a:t>
            </a:r>
          </a:p>
          <a:p>
            <a:pPr marL="571500" indent="-571500" algn="l">
              <a:buSzPct val="125000"/>
              <a:buFont typeface="Arial"/>
              <a:buChar char="•"/>
              <a:defRPr/>
            </a:pPr>
            <a:r>
              <a:rPr lang="en-US" sz="3600" dirty="0">
                <a:solidFill>
                  <a:schemeClr val="tx1"/>
                </a:solidFill>
                <a:latin typeface="Gill Sans Light" charset="0"/>
                <a:ea typeface="ＭＳ Ｐゴシック" charset="0"/>
                <a:cs typeface="ＭＳ Ｐゴシック" charset="0"/>
                <a:sym typeface="Gill Sans Light" charset="0"/>
              </a:rPr>
              <a:t>Products viewed but not purchased</a:t>
            </a:r>
          </a:p>
          <a:p>
            <a:pPr marL="571500" indent="-571500" algn="l">
              <a:buSzPct val="125000"/>
              <a:buFont typeface="Arial"/>
              <a:buChar char="•"/>
              <a:defRPr/>
            </a:pPr>
            <a:r>
              <a:rPr lang="en-US" sz="3600" dirty="0">
                <a:solidFill>
                  <a:schemeClr val="tx1"/>
                </a:solidFill>
                <a:latin typeface="Gill Sans Light" charset="0"/>
                <a:ea typeface="ＭＳ Ｐゴシック" charset="0"/>
                <a:cs typeface="ＭＳ Ｐゴシック" charset="0"/>
                <a:sym typeface="Gill Sans Light" charset="0"/>
              </a:rPr>
              <a:t>See source of products viewed</a:t>
            </a:r>
          </a:p>
          <a:p>
            <a:pPr algn="l">
              <a:buSzPct val="125000"/>
              <a:defRPr/>
            </a:pPr>
            <a:endParaRPr lang="en-US" dirty="0">
              <a:solidFill>
                <a:schemeClr val="tx1"/>
              </a:solidFill>
              <a:latin typeface="Gill Sans Light" charset="0"/>
              <a:ea typeface="ＭＳ Ｐゴシック" charset="0"/>
              <a:cs typeface="ＭＳ Ｐゴシック" charset="0"/>
              <a:sym typeface="Gill Sans Light" charset="0"/>
            </a:endParaRPr>
          </a:p>
          <a:p>
            <a:pPr algn="l">
              <a:buSzPct val="125000"/>
              <a:defRPr/>
            </a:pPr>
            <a:endParaRPr lang="en-US" dirty="0">
              <a:solidFill>
                <a:schemeClr val="tx1"/>
              </a:solidFill>
              <a:latin typeface="Gill Sans Light" charset="0"/>
              <a:ea typeface="ＭＳ Ｐゴシック" charset="0"/>
              <a:cs typeface="ＭＳ Ｐゴシック" charset="0"/>
              <a:sym typeface="Gill Sans Light" charset="0"/>
            </a:endParaRPr>
          </a:p>
        </p:txBody>
      </p:sp>
      <p:pic>
        <p:nvPicPr>
          <p:cNvPr id="2" name="Picture 1" descr="Screen Shot 2015-03-06 at 8.13.08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200" y="6019800"/>
            <a:ext cx="7297420" cy="2971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3600" y="5181599"/>
            <a:ext cx="3657600" cy="4042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178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2"/>
          <p:cNvSpPr>
            <a:spLocks/>
          </p:cNvSpPr>
          <p:nvPr/>
        </p:nvSpPr>
        <p:spPr bwMode="auto">
          <a:xfrm>
            <a:off x="406400" y="1219200"/>
            <a:ext cx="123444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5000" b="1" dirty="0">
                <a:solidFill>
                  <a:schemeClr val="tx1"/>
                </a:solidFill>
                <a:ea typeface="ＭＳ Ｐゴシック" charset="0"/>
                <a:cs typeface="ＭＳ Ｐゴシック" charset="0"/>
              </a:rPr>
              <a:t>Manage</a:t>
            </a:r>
          </a:p>
          <a:p>
            <a:endParaRPr lang="en-US" sz="5000" b="1" dirty="0">
              <a:solidFill>
                <a:schemeClr val="tx1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20482" name="Rectangle 3"/>
          <p:cNvSpPr>
            <a:spLocks/>
          </p:cNvSpPr>
          <p:nvPr/>
        </p:nvSpPr>
        <p:spPr bwMode="auto">
          <a:xfrm>
            <a:off x="863600" y="2317750"/>
            <a:ext cx="11531600" cy="195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l"/>
            <a:endParaRPr lang="en-US">
              <a:solidFill>
                <a:schemeClr val="tx1"/>
              </a:solidFill>
              <a:latin typeface="Gill Sans Light" charset="0"/>
              <a:ea typeface="ＭＳ Ｐゴシック" charset="0"/>
              <a:cs typeface="ＭＳ Ｐゴシック" charset="0"/>
              <a:sym typeface="Gill Sans Light" charset="0"/>
            </a:endParaRPr>
          </a:p>
          <a:p>
            <a:pPr algn="l"/>
            <a:endParaRPr lang="en-US">
              <a:solidFill>
                <a:schemeClr val="tx1"/>
              </a:solidFill>
              <a:ea typeface="ＭＳ Ｐゴシック" charset="0"/>
              <a:cs typeface="ＭＳ Ｐゴシック" charset="0"/>
            </a:endParaRPr>
          </a:p>
          <a:p>
            <a:pPr algn="l"/>
            <a:endParaRPr lang="en-US">
              <a:solidFill>
                <a:schemeClr val="tx1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18" name="Rectangle 1"/>
          <p:cNvSpPr>
            <a:spLocks noChangeArrowheads="1"/>
          </p:cNvSpPr>
          <p:nvPr/>
        </p:nvSpPr>
        <p:spPr bwMode="auto">
          <a:xfrm>
            <a:off x="558800" y="3352800"/>
            <a:ext cx="12039600" cy="3970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571500" indent="-571500" algn="l">
              <a:buSzPct val="125000"/>
              <a:buFont typeface="Arial" charset="0"/>
              <a:buChar char="•"/>
            </a:pPr>
            <a:r>
              <a:rPr lang="en-US" sz="3600" dirty="0">
                <a:solidFill>
                  <a:schemeClr val="tx1"/>
                </a:solidFill>
                <a:latin typeface="Gill Sans Light" charset="0"/>
                <a:ea typeface="ＭＳ Ｐゴシック" charset="0"/>
                <a:cs typeface="ＭＳ Ｐゴシック" charset="0"/>
                <a:sym typeface="Gill Sans Light" charset="0"/>
              </a:rPr>
              <a:t>Dashboard – overview of app activity</a:t>
            </a:r>
          </a:p>
          <a:p>
            <a:pPr marL="571500" indent="-571500" algn="l">
              <a:buSzPct val="125000"/>
              <a:buFont typeface="Arial" charset="0"/>
              <a:buChar char="•"/>
            </a:pPr>
            <a:r>
              <a:rPr lang="en-US" sz="3600" dirty="0">
                <a:solidFill>
                  <a:schemeClr val="tx1"/>
                </a:solidFill>
                <a:latin typeface="Gill Sans Light" charset="0"/>
                <a:ea typeface="ＭＳ Ｐゴシック" charset="0"/>
                <a:cs typeface="ＭＳ Ｐゴシック" charset="0"/>
                <a:sym typeface="Gill Sans Light" charset="0"/>
              </a:rPr>
              <a:t>Users – view and manage invited users</a:t>
            </a:r>
          </a:p>
          <a:p>
            <a:pPr marL="571500" indent="-571500" algn="l">
              <a:buSzPct val="125000"/>
              <a:buFont typeface="Arial" charset="0"/>
              <a:buChar char="•"/>
            </a:pPr>
            <a:r>
              <a:rPr lang="en-US" sz="3600" dirty="0">
                <a:solidFill>
                  <a:schemeClr val="tx1"/>
                </a:solidFill>
                <a:latin typeface="Gill Sans Light" charset="0"/>
                <a:ea typeface="ＭＳ Ｐゴシック" charset="0"/>
                <a:cs typeface="ＭＳ Ｐゴシック" charset="0"/>
                <a:sym typeface="Gill Sans Light" charset="0"/>
              </a:rPr>
              <a:t>Subscriptions – manage user subscriptions</a:t>
            </a:r>
          </a:p>
          <a:p>
            <a:pPr marL="571500" indent="-571500" algn="l">
              <a:buSzPct val="125000"/>
              <a:buFont typeface="Arial" charset="0"/>
              <a:buChar char="•"/>
            </a:pPr>
            <a:r>
              <a:rPr lang="en-US" sz="3600" dirty="0">
                <a:solidFill>
                  <a:schemeClr val="tx1"/>
                </a:solidFill>
                <a:latin typeface="Gill Sans Light" charset="0"/>
                <a:ea typeface="ＭＳ Ｐゴシック" charset="0"/>
                <a:cs typeface="ＭＳ Ｐゴシック" charset="0"/>
                <a:sym typeface="Gill Sans Light" charset="0"/>
              </a:rPr>
              <a:t>Devices – view and manage all active devices</a:t>
            </a:r>
          </a:p>
          <a:p>
            <a:pPr marL="571500" indent="-571500" algn="l">
              <a:buSzPct val="125000"/>
              <a:buFont typeface="Arial" charset="0"/>
              <a:buChar char="•"/>
            </a:pPr>
            <a:r>
              <a:rPr lang="en-US" sz="3600" dirty="0">
                <a:solidFill>
                  <a:schemeClr val="tx1"/>
                </a:solidFill>
                <a:latin typeface="Gill Sans Light" charset="0"/>
                <a:ea typeface="ＭＳ Ｐゴシック" charset="0"/>
                <a:cs typeface="ＭＳ Ｐゴシック" charset="0"/>
                <a:sym typeface="Gill Sans Light" charset="0"/>
              </a:rPr>
              <a:t>Content – create custom content and email invite templates</a:t>
            </a:r>
          </a:p>
          <a:p>
            <a:pPr marL="571500" indent="-571500" algn="l">
              <a:buSzPct val="125000"/>
              <a:buFont typeface="Arial" charset="0"/>
              <a:buChar char="•"/>
            </a:pPr>
            <a:r>
              <a:rPr lang="en-US" sz="3600" dirty="0">
                <a:solidFill>
                  <a:schemeClr val="tx1"/>
                </a:solidFill>
                <a:latin typeface="Gill Sans Light" charset="0"/>
                <a:ea typeface="ＭＳ Ｐゴシック" charset="0"/>
                <a:cs typeface="ＭＳ Ｐゴシック" charset="0"/>
                <a:sym typeface="Gill Sans Light" charset="0"/>
              </a:rPr>
              <a:t>Invite – invite employees and customers to use your apps</a:t>
            </a:r>
          </a:p>
          <a:p>
            <a:pPr marL="571500" indent="-571500" algn="l">
              <a:buSzPct val="125000"/>
              <a:buFont typeface="Arial" charset="0"/>
              <a:buChar char="•"/>
            </a:pPr>
            <a:r>
              <a:rPr lang="en-US" sz="3600" dirty="0">
                <a:solidFill>
                  <a:schemeClr val="tx1"/>
                </a:solidFill>
                <a:latin typeface="Gill Sans Light" charset="0"/>
                <a:ea typeface="ＭＳ Ｐゴシック" charset="0"/>
                <a:cs typeface="ＭＳ Ｐゴシック" charset="0"/>
                <a:sym typeface="Gill Sans Light" charset="0"/>
              </a:rPr>
              <a:t>Settings – view account settings and update email notifications</a:t>
            </a:r>
          </a:p>
        </p:txBody>
      </p:sp>
      <p:pic>
        <p:nvPicPr>
          <p:cNvPr id="3" name="Picture 2" descr="Screen Shot 2015-03-01 at 12.00.1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800" y="1905000"/>
            <a:ext cx="11531600" cy="1083643"/>
          </a:xfrm>
          <a:prstGeom prst="rect">
            <a:avLst/>
          </a:prstGeom>
        </p:spPr>
      </p:pic>
      <p:pic>
        <p:nvPicPr>
          <p:cNvPr id="20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2300" y="8470900"/>
            <a:ext cx="31623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2"/>
          <p:cNvSpPr>
            <a:spLocks/>
          </p:cNvSpPr>
          <p:nvPr/>
        </p:nvSpPr>
        <p:spPr bwMode="auto">
          <a:xfrm>
            <a:off x="406400" y="1219200"/>
            <a:ext cx="123444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5000" b="1" dirty="0">
                <a:solidFill>
                  <a:schemeClr val="tx1"/>
                </a:solidFill>
                <a:ea typeface="ＭＳ Ｐゴシック" charset="0"/>
                <a:cs typeface="ＭＳ Ｐゴシック" charset="0"/>
              </a:rPr>
              <a:t>Manage - Dashboard</a:t>
            </a:r>
          </a:p>
          <a:p>
            <a:endParaRPr lang="en-US" sz="5000" b="1" dirty="0">
              <a:solidFill>
                <a:schemeClr val="tx1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20482" name="Rectangle 3"/>
          <p:cNvSpPr>
            <a:spLocks/>
          </p:cNvSpPr>
          <p:nvPr/>
        </p:nvSpPr>
        <p:spPr bwMode="auto">
          <a:xfrm>
            <a:off x="863600" y="2317750"/>
            <a:ext cx="11531600" cy="195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l"/>
            <a:endParaRPr lang="en-US">
              <a:solidFill>
                <a:schemeClr val="tx1"/>
              </a:solidFill>
              <a:latin typeface="Gill Sans Light" charset="0"/>
              <a:ea typeface="ＭＳ Ｐゴシック" charset="0"/>
              <a:cs typeface="ＭＳ Ｐゴシック" charset="0"/>
              <a:sym typeface="Gill Sans Light" charset="0"/>
            </a:endParaRPr>
          </a:p>
          <a:p>
            <a:pPr algn="l"/>
            <a:endParaRPr lang="en-US">
              <a:solidFill>
                <a:schemeClr val="tx1"/>
              </a:solidFill>
              <a:ea typeface="ＭＳ Ｐゴシック" charset="0"/>
              <a:cs typeface="ＭＳ Ｐゴシック" charset="0"/>
            </a:endParaRPr>
          </a:p>
          <a:p>
            <a:pPr algn="l"/>
            <a:endParaRPr lang="en-US">
              <a:solidFill>
                <a:schemeClr val="tx1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18" name="Rectangle 1"/>
          <p:cNvSpPr>
            <a:spLocks noChangeArrowheads="1"/>
          </p:cNvSpPr>
          <p:nvPr/>
        </p:nvSpPr>
        <p:spPr bwMode="auto">
          <a:xfrm>
            <a:off x="558800" y="2209800"/>
            <a:ext cx="12039600" cy="1754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571500" indent="-571500" algn="l">
              <a:buSzPct val="125000"/>
              <a:buFont typeface="Arial" charset="0"/>
              <a:buChar char="•"/>
            </a:pPr>
            <a:r>
              <a:rPr lang="en-US" sz="3600" dirty="0">
                <a:solidFill>
                  <a:schemeClr val="tx1"/>
                </a:solidFill>
                <a:latin typeface="Gill Sans Light" charset="0"/>
                <a:ea typeface="ＭＳ Ｐゴシック" charset="0"/>
                <a:cs typeface="ＭＳ Ｐゴシック" charset="0"/>
                <a:sym typeface="Gill Sans Light" charset="0"/>
              </a:rPr>
              <a:t>View graph of total App Installations (not users)</a:t>
            </a:r>
          </a:p>
          <a:p>
            <a:pPr marL="571500" indent="-571500" algn="l">
              <a:buSzPct val="125000"/>
              <a:buFont typeface="Arial" charset="0"/>
              <a:buChar char="•"/>
            </a:pPr>
            <a:r>
              <a:rPr lang="en-US" sz="3600" dirty="0">
                <a:solidFill>
                  <a:schemeClr val="tx1"/>
                </a:solidFill>
                <a:latin typeface="Gill Sans Light" charset="0"/>
                <a:ea typeface="ＭＳ Ｐゴシック" charset="0"/>
                <a:cs typeface="ＭＳ Ｐゴシック" charset="0"/>
                <a:sym typeface="Gill Sans Light" charset="0"/>
              </a:rPr>
              <a:t>View active device summary</a:t>
            </a:r>
          </a:p>
          <a:p>
            <a:pPr marL="1485900" lvl="2" indent="-571500" algn="l">
              <a:buSzPct val="125000"/>
              <a:buFont typeface="Arial" charset="0"/>
              <a:buChar char="•"/>
            </a:pPr>
            <a:r>
              <a:rPr lang="en-US" sz="3600" dirty="0">
                <a:solidFill>
                  <a:schemeClr val="tx1"/>
                </a:solidFill>
                <a:latin typeface="Gill Sans Light" charset="0"/>
                <a:ea typeface="ＭＳ Ｐゴシック" charset="0"/>
                <a:cs typeface="ＭＳ Ｐゴシック" charset="0"/>
                <a:sym typeface="Gill Sans Light" charset="0"/>
              </a:rPr>
              <a:t>Try to get everyone on latest and greatest version!</a:t>
            </a:r>
          </a:p>
        </p:txBody>
      </p:sp>
      <p:pic>
        <p:nvPicPr>
          <p:cNvPr id="20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2300" y="8470900"/>
            <a:ext cx="31623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2" name="Picture 1" descr="Screen Shot 2015-03-09 at 7.23.45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0" y="4191000"/>
            <a:ext cx="4269802" cy="4198127"/>
          </a:xfrm>
          <a:prstGeom prst="rect">
            <a:avLst/>
          </a:prstGeom>
        </p:spPr>
      </p:pic>
      <p:pic>
        <p:nvPicPr>
          <p:cNvPr id="5" name="Picture 4" descr="Screen Shot 2015-03-09 at 7.24.43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4696" y="4191000"/>
            <a:ext cx="4350463" cy="4267200"/>
          </a:xfrm>
          <a:prstGeom prst="rect">
            <a:avLst/>
          </a:prstGeom>
        </p:spPr>
      </p:pic>
      <p:sp>
        <p:nvSpPr>
          <p:cNvPr id="11" name="Left Arrow 10"/>
          <p:cNvSpPr/>
          <p:nvPr/>
        </p:nvSpPr>
        <p:spPr bwMode="auto">
          <a:xfrm>
            <a:off x="8559800" y="6629400"/>
            <a:ext cx="2057400" cy="228600"/>
          </a:xfrm>
          <a:prstGeom prst="leftArrow">
            <a:avLst/>
          </a:prstGeom>
          <a:solidFill>
            <a:srgbClr val="FF0000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5553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2"/>
          <p:cNvSpPr>
            <a:spLocks/>
          </p:cNvSpPr>
          <p:nvPr/>
        </p:nvSpPr>
        <p:spPr bwMode="auto">
          <a:xfrm>
            <a:off x="406400" y="1219200"/>
            <a:ext cx="123444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5000" b="1" dirty="0">
                <a:solidFill>
                  <a:schemeClr val="tx1"/>
                </a:solidFill>
                <a:ea typeface="ＭＳ Ｐゴシック" charset="0"/>
                <a:cs typeface="ＭＳ Ｐゴシック" charset="0"/>
              </a:rPr>
              <a:t>Manage - Invite </a:t>
            </a:r>
          </a:p>
          <a:p>
            <a:endParaRPr lang="en-US" sz="5000" b="1" dirty="0">
              <a:solidFill>
                <a:schemeClr val="tx1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20482" name="Rectangle 3"/>
          <p:cNvSpPr>
            <a:spLocks/>
          </p:cNvSpPr>
          <p:nvPr/>
        </p:nvSpPr>
        <p:spPr bwMode="auto">
          <a:xfrm>
            <a:off x="863600" y="2317750"/>
            <a:ext cx="11531600" cy="195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l"/>
            <a:endParaRPr lang="en-US">
              <a:solidFill>
                <a:schemeClr val="tx1"/>
              </a:solidFill>
              <a:latin typeface="Gill Sans Light" charset="0"/>
              <a:ea typeface="ＭＳ Ｐゴシック" charset="0"/>
              <a:cs typeface="ＭＳ Ｐゴシック" charset="0"/>
              <a:sym typeface="Gill Sans Light" charset="0"/>
            </a:endParaRPr>
          </a:p>
          <a:p>
            <a:pPr algn="l"/>
            <a:endParaRPr lang="en-US">
              <a:solidFill>
                <a:schemeClr val="tx1"/>
              </a:solidFill>
              <a:ea typeface="ＭＳ Ｐゴシック" charset="0"/>
              <a:cs typeface="ＭＳ Ｐゴシック" charset="0"/>
            </a:endParaRPr>
          </a:p>
          <a:p>
            <a:pPr algn="l"/>
            <a:endParaRPr lang="en-US">
              <a:solidFill>
                <a:schemeClr val="tx1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20483" name="Rectangle 1"/>
          <p:cNvSpPr>
            <a:spLocks noChangeArrowheads="1"/>
          </p:cNvSpPr>
          <p:nvPr/>
        </p:nvSpPr>
        <p:spPr bwMode="auto">
          <a:xfrm>
            <a:off x="787400" y="1828800"/>
            <a:ext cx="12039600" cy="507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571500" indent="-571500" algn="l">
              <a:buSzPct val="125000"/>
              <a:buFont typeface="Arial" charset="0"/>
              <a:buChar char="•"/>
            </a:pPr>
            <a:r>
              <a:rPr lang="en-US" sz="3600" dirty="0">
                <a:solidFill>
                  <a:schemeClr val="tx1"/>
                </a:solidFill>
                <a:latin typeface="Gill Sans Light" charset="0"/>
                <a:ea typeface="ＭＳ Ｐゴシック" charset="0"/>
                <a:cs typeface="ＭＳ Ｐゴシック" charset="0"/>
                <a:sym typeface="Gill Sans Light" charset="0"/>
              </a:rPr>
              <a:t>Invite employees and customers to use your app</a:t>
            </a:r>
          </a:p>
          <a:p>
            <a:pPr algn="l">
              <a:buSzPct val="125000"/>
            </a:pPr>
            <a:endParaRPr lang="en-US" sz="3600" dirty="0">
              <a:solidFill>
                <a:schemeClr val="tx1"/>
              </a:solidFill>
              <a:latin typeface="Gill Sans Light" charset="0"/>
              <a:ea typeface="ＭＳ Ｐゴシック" charset="0"/>
              <a:cs typeface="ＭＳ Ｐゴシック" charset="0"/>
              <a:sym typeface="Gill Sans Light" charset="0"/>
            </a:endParaRPr>
          </a:p>
          <a:p>
            <a:pPr algn="l">
              <a:buSzPct val="125000"/>
            </a:pPr>
            <a:endParaRPr lang="en-US" sz="3600" dirty="0">
              <a:solidFill>
                <a:schemeClr val="tx1"/>
              </a:solidFill>
              <a:latin typeface="Gill Sans Light" charset="0"/>
              <a:ea typeface="ＭＳ Ｐゴシック" charset="0"/>
              <a:cs typeface="ＭＳ Ｐゴシック" charset="0"/>
              <a:sym typeface="Gill Sans Light" charset="0"/>
            </a:endParaRPr>
          </a:p>
          <a:p>
            <a:pPr algn="l">
              <a:buSzPct val="125000"/>
            </a:pPr>
            <a:r>
              <a:rPr lang="en-US" sz="3600" dirty="0">
                <a:solidFill>
                  <a:schemeClr val="tx1"/>
                </a:solidFill>
                <a:latin typeface="Gill Sans Light" charset="0"/>
                <a:ea typeface="ＭＳ Ｐゴシック" charset="0"/>
                <a:cs typeface="ＭＳ Ｐゴシック" charset="0"/>
                <a:sym typeface="Gill Sans Light" charset="0"/>
              </a:rPr>
              <a:t>								Set specific password</a:t>
            </a:r>
          </a:p>
          <a:p>
            <a:pPr algn="l">
              <a:buSzPct val="125000"/>
            </a:pPr>
            <a:r>
              <a:rPr lang="en-US" sz="3600" dirty="0">
                <a:solidFill>
                  <a:schemeClr val="tx1"/>
                </a:solidFill>
                <a:latin typeface="Gill Sans Light" charset="0"/>
                <a:ea typeface="ＭＳ Ｐゴシック" charset="0"/>
                <a:cs typeface="ＭＳ Ｐゴシック" charset="0"/>
                <a:sym typeface="Gill Sans Light" charset="0"/>
              </a:rPr>
              <a:t>								CC yourself or manager</a:t>
            </a:r>
          </a:p>
          <a:p>
            <a:pPr algn="l">
              <a:buSzPct val="125000"/>
            </a:pPr>
            <a:r>
              <a:rPr lang="en-US" sz="3600" dirty="0">
                <a:solidFill>
                  <a:schemeClr val="tx1"/>
                </a:solidFill>
                <a:latin typeface="Gill Sans Light" charset="0"/>
                <a:ea typeface="ＭＳ Ｐゴシック" charset="0"/>
                <a:cs typeface="ＭＳ Ｐゴシック" charset="0"/>
                <a:sym typeface="Gill Sans Light" charset="0"/>
              </a:rPr>
              <a:t>								Create custom subjects</a:t>
            </a:r>
          </a:p>
          <a:p>
            <a:pPr algn="l">
              <a:buSzPct val="125000"/>
            </a:pPr>
            <a:r>
              <a:rPr lang="en-US" sz="3600" dirty="0">
                <a:solidFill>
                  <a:schemeClr val="tx1"/>
                </a:solidFill>
                <a:latin typeface="Gill Sans Light" charset="0"/>
                <a:ea typeface="ＭＳ Ｐゴシック" charset="0"/>
                <a:cs typeface="ＭＳ Ｐゴシック" charset="0"/>
                <a:sym typeface="Gill Sans Light" charset="0"/>
              </a:rPr>
              <a:t>								Set default template		</a:t>
            </a:r>
          </a:p>
          <a:p>
            <a:pPr algn="l">
              <a:buSzPct val="125000"/>
            </a:pPr>
            <a:r>
              <a:rPr lang="en-US" sz="3600" dirty="0">
                <a:solidFill>
                  <a:schemeClr val="tx1"/>
                </a:solidFill>
                <a:latin typeface="Gill Sans Light" charset="0"/>
                <a:ea typeface="ＭＳ Ｐゴシック" charset="0"/>
                <a:cs typeface="ＭＳ Ｐゴシック" charset="0"/>
                <a:sym typeface="Gill Sans Light" charset="0"/>
              </a:rPr>
              <a:t>								</a:t>
            </a:r>
          </a:p>
        </p:txBody>
      </p:sp>
      <p:sp>
        <p:nvSpPr>
          <p:cNvPr id="18" name="Rectangle 1"/>
          <p:cNvSpPr>
            <a:spLocks noChangeArrowheads="1"/>
          </p:cNvSpPr>
          <p:nvPr/>
        </p:nvSpPr>
        <p:spPr bwMode="auto">
          <a:xfrm>
            <a:off x="635000" y="8229600"/>
            <a:ext cx="120396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571500" indent="-571500" algn="l">
              <a:buSzPct val="125000"/>
              <a:buFont typeface="Arial" charset="0"/>
              <a:buChar char="•"/>
            </a:pPr>
            <a:r>
              <a:rPr lang="en-US" sz="3600" dirty="0">
                <a:solidFill>
                  <a:schemeClr val="tx1"/>
                </a:solidFill>
                <a:latin typeface="Gill Sans Light" charset="0"/>
                <a:ea typeface="ＭＳ Ｐゴシック" charset="0"/>
                <a:cs typeface="ＭＳ Ｐゴシック" charset="0"/>
                <a:sym typeface="Gill Sans Light" charset="0"/>
              </a:rPr>
              <a:t>NEW! Can use same email in multiple customer portals!</a:t>
            </a:r>
          </a:p>
        </p:txBody>
      </p:sp>
      <p:sp>
        <p:nvSpPr>
          <p:cNvPr id="15" name="Left Arrow 14"/>
          <p:cNvSpPr/>
          <p:nvPr/>
        </p:nvSpPr>
        <p:spPr bwMode="auto">
          <a:xfrm>
            <a:off x="5969000" y="5257800"/>
            <a:ext cx="2057400" cy="228600"/>
          </a:xfrm>
          <a:prstGeom prst="leftArrow">
            <a:avLst/>
          </a:prstGeom>
          <a:solidFill>
            <a:srgbClr val="FF0000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19" name="Left Arrow 18"/>
          <p:cNvSpPr/>
          <p:nvPr/>
        </p:nvSpPr>
        <p:spPr bwMode="auto">
          <a:xfrm>
            <a:off x="5969000" y="4876800"/>
            <a:ext cx="2057400" cy="228600"/>
          </a:xfrm>
          <a:prstGeom prst="leftArrow">
            <a:avLst/>
          </a:prstGeom>
          <a:solidFill>
            <a:srgbClr val="FF0000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0" name="Left Arrow 19"/>
          <p:cNvSpPr/>
          <p:nvPr/>
        </p:nvSpPr>
        <p:spPr bwMode="auto">
          <a:xfrm>
            <a:off x="5969000" y="4343400"/>
            <a:ext cx="2057400" cy="228600"/>
          </a:xfrm>
          <a:prstGeom prst="leftArrow">
            <a:avLst/>
          </a:prstGeom>
          <a:solidFill>
            <a:srgbClr val="FF0000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5111" y="2438400"/>
            <a:ext cx="4279089" cy="5826372"/>
          </a:xfrm>
          <a:prstGeom prst="rect">
            <a:avLst/>
          </a:prstGeom>
        </p:spPr>
      </p:pic>
      <p:sp>
        <p:nvSpPr>
          <p:cNvPr id="13" name="Left Arrow 19"/>
          <p:cNvSpPr/>
          <p:nvPr/>
        </p:nvSpPr>
        <p:spPr bwMode="auto">
          <a:xfrm>
            <a:off x="5969000" y="3810000"/>
            <a:ext cx="2057400" cy="228600"/>
          </a:xfrm>
          <a:prstGeom prst="leftArrow">
            <a:avLst/>
          </a:prstGeom>
          <a:solidFill>
            <a:srgbClr val="FF0000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1225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2"/>
          <p:cNvSpPr>
            <a:spLocks/>
          </p:cNvSpPr>
          <p:nvPr/>
        </p:nvSpPr>
        <p:spPr bwMode="auto">
          <a:xfrm>
            <a:off x="406400" y="1219200"/>
            <a:ext cx="123444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5000" b="1" dirty="0">
                <a:solidFill>
                  <a:schemeClr val="tx1"/>
                </a:solidFill>
                <a:ea typeface="ＭＳ Ｐゴシック" charset="0"/>
                <a:cs typeface="ＭＳ Ｐゴシック" charset="0"/>
              </a:rPr>
              <a:t>Manage - Invite</a:t>
            </a:r>
          </a:p>
          <a:p>
            <a:endParaRPr lang="en-US" sz="5000" b="1" dirty="0">
              <a:solidFill>
                <a:schemeClr val="tx1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20482" name="Rectangle 3"/>
          <p:cNvSpPr>
            <a:spLocks/>
          </p:cNvSpPr>
          <p:nvPr/>
        </p:nvSpPr>
        <p:spPr bwMode="auto">
          <a:xfrm>
            <a:off x="863600" y="2317750"/>
            <a:ext cx="11531600" cy="195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l"/>
            <a:endParaRPr lang="en-US">
              <a:solidFill>
                <a:schemeClr val="tx1"/>
              </a:solidFill>
              <a:latin typeface="Gill Sans Light" charset="0"/>
              <a:ea typeface="ＭＳ Ｐゴシック" charset="0"/>
              <a:cs typeface="ＭＳ Ｐゴシック" charset="0"/>
              <a:sym typeface="Gill Sans Light" charset="0"/>
            </a:endParaRPr>
          </a:p>
          <a:p>
            <a:pPr algn="l"/>
            <a:endParaRPr lang="en-US">
              <a:solidFill>
                <a:schemeClr val="tx1"/>
              </a:solidFill>
              <a:ea typeface="ＭＳ Ｐゴシック" charset="0"/>
              <a:cs typeface="ＭＳ Ｐゴシック" charset="0"/>
            </a:endParaRPr>
          </a:p>
          <a:p>
            <a:pPr algn="l"/>
            <a:endParaRPr lang="en-US">
              <a:solidFill>
                <a:schemeClr val="tx1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482600" y="1828800"/>
            <a:ext cx="12039600" cy="6186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571500" indent="-571500" algn="l">
              <a:buSzPct val="125000"/>
              <a:buFont typeface="Arial" charset="0"/>
              <a:buChar char="•"/>
            </a:pPr>
            <a:r>
              <a:rPr lang="en-US" sz="3600" dirty="0">
                <a:solidFill>
                  <a:schemeClr val="tx1"/>
                </a:solidFill>
                <a:latin typeface="Gill Sans Light" charset="0"/>
                <a:ea typeface="ＭＳ Ｐゴシック" charset="0"/>
                <a:cs typeface="ＭＳ Ｐゴシック" charset="0"/>
                <a:sym typeface="Gill Sans Light" charset="0"/>
              </a:rPr>
              <a:t>Invite employees using Users tab</a:t>
            </a:r>
          </a:p>
          <a:p>
            <a:pPr marL="571500" indent="-571500" algn="l">
              <a:buSzPct val="125000"/>
              <a:buFont typeface="Arial" charset="0"/>
              <a:buChar char="•"/>
            </a:pPr>
            <a:r>
              <a:rPr lang="en-US" sz="3600" dirty="0">
                <a:solidFill>
                  <a:schemeClr val="tx1"/>
                </a:solidFill>
                <a:latin typeface="Gill Sans Light" charset="0"/>
                <a:ea typeface="ＭＳ Ｐゴシック" charset="0"/>
                <a:cs typeface="ＭＳ Ｐゴシック" charset="0"/>
                <a:sym typeface="Gill Sans Light" charset="0"/>
              </a:rPr>
              <a:t>Invite customers using Contacts tab </a:t>
            </a:r>
          </a:p>
          <a:p>
            <a:pPr marL="1485900" lvl="2" indent="-571500" algn="l">
              <a:buSzPct val="125000"/>
              <a:buFont typeface="Arial" charset="0"/>
              <a:buChar char="•"/>
            </a:pPr>
            <a:r>
              <a:rPr lang="en-US" sz="3600" dirty="0">
                <a:solidFill>
                  <a:schemeClr val="tx1"/>
                </a:solidFill>
                <a:latin typeface="Gill Sans Light" charset="0"/>
                <a:ea typeface="ＭＳ Ｐゴシック" charset="0"/>
                <a:cs typeface="ＭＳ Ｐゴシック" charset="0"/>
                <a:sym typeface="Gill Sans Light" charset="0"/>
              </a:rPr>
              <a:t>WOE credentials are required </a:t>
            </a:r>
          </a:p>
          <a:p>
            <a:pPr marL="1485900" lvl="2" indent="-571500" algn="l">
              <a:buSzPct val="125000"/>
              <a:buFont typeface="Arial" charset="0"/>
              <a:buChar char="•"/>
            </a:pPr>
            <a:r>
              <a:rPr lang="en-US" sz="3600" dirty="0">
                <a:solidFill>
                  <a:schemeClr val="tx1"/>
                </a:solidFill>
                <a:latin typeface="Gill Sans Light" charset="0"/>
                <a:ea typeface="ＭＳ Ｐゴシック" charset="0"/>
                <a:cs typeface="ＭＳ Ｐゴシック" charset="0"/>
                <a:sym typeface="Gill Sans Light" charset="0"/>
              </a:rPr>
              <a:t>OE Touch &amp; Stockroom</a:t>
            </a:r>
          </a:p>
          <a:p>
            <a:pPr marL="571500" indent="-571500" algn="l">
              <a:buSzPct val="125000"/>
              <a:buFont typeface="Arial" charset="0"/>
              <a:buChar char="•"/>
            </a:pPr>
            <a:r>
              <a:rPr lang="en-US" sz="3600" dirty="0">
                <a:solidFill>
                  <a:schemeClr val="tx1"/>
                </a:solidFill>
                <a:latin typeface="Gill Sans Light" charset="0"/>
                <a:ea typeface="ＭＳ Ｐゴシック" charset="0"/>
                <a:cs typeface="ＭＳ Ｐゴシック" charset="0"/>
                <a:sym typeface="Gill Sans Light" charset="0"/>
              </a:rPr>
              <a:t>Invite customers using Customers tab</a:t>
            </a:r>
          </a:p>
          <a:p>
            <a:pPr marL="1485900" lvl="2" indent="-571500" algn="l">
              <a:buSzPct val="125000"/>
              <a:buFont typeface="Arial" charset="0"/>
              <a:buChar char="•"/>
            </a:pPr>
            <a:r>
              <a:rPr lang="en-US" sz="3600" dirty="0">
                <a:solidFill>
                  <a:schemeClr val="tx1"/>
                </a:solidFill>
                <a:latin typeface="Gill Sans Light" charset="0"/>
                <a:ea typeface="ＭＳ Ｐゴシック" charset="0"/>
                <a:cs typeface="ＭＳ Ｐゴシック" charset="0"/>
                <a:sym typeface="Gill Sans Light" charset="0"/>
              </a:rPr>
              <a:t>For OE Touch they can use customer WOE credentials</a:t>
            </a:r>
          </a:p>
          <a:p>
            <a:pPr marL="1485900" lvl="2" indent="-571500" algn="l">
              <a:buSzPct val="125000"/>
              <a:buFont typeface="Arial" charset="0"/>
              <a:buChar char="•"/>
            </a:pPr>
            <a:r>
              <a:rPr lang="en-US" sz="3600" dirty="0">
                <a:solidFill>
                  <a:schemeClr val="tx1"/>
                </a:solidFill>
                <a:latin typeface="Gill Sans Light" charset="0"/>
                <a:ea typeface="ＭＳ Ｐゴシック" charset="0"/>
                <a:cs typeface="ＭＳ Ｐゴシック" charset="0"/>
                <a:sym typeface="Gill Sans Light" charset="0"/>
              </a:rPr>
              <a:t>For StockRoom, they will use Portal credentials</a:t>
            </a:r>
          </a:p>
          <a:p>
            <a:pPr marL="1485900" lvl="2" indent="-571500" algn="l">
              <a:buSzPct val="125000"/>
              <a:buFont typeface="Arial" charset="0"/>
              <a:buChar char="•"/>
            </a:pPr>
            <a:r>
              <a:rPr lang="en-US" sz="3600" dirty="0">
                <a:solidFill>
                  <a:schemeClr val="tx1"/>
                </a:solidFill>
                <a:latin typeface="Gill Sans Light" charset="0"/>
                <a:ea typeface="ＭＳ Ｐゴシック" charset="0"/>
                <a:cs typeface="ＭＳ Ｐゴシック" charset="0"/>
                <a:sym typeface="Gill Sans Light" charset="0"/>
              </a:rPr>
              <a:t>Will not associate with a contact ID in Eclipse	</a:t>
            </a:r>
          </a:p>
          <a:p>
            <a:pPr marL="571500" indent="-571500" algn="l">
              <a:buSzPct val="125000"/>
              <a:buFont typeface="Arial" charset="0"/>
              <a:buChar char="•"/>
            </a:pPr>
            <a:endParaRPr lang="en-US" sz="3600" dirty="0">
              <a:solidFill>
                <a:schemeClr val="tx1"/>
              </a:solidFill>
              <a:latin typeface="Gill Sans Light" charset="0"/>
              <a:ea typeface="ＭＳ Ｐゴシック" charset="0"/>
              <a:cs typeface="ＭＳ Ｐゴシック" charset="0"/>
              <a:sym typeface="Gill Sans Light" charset="0"/>
            </a:endParaRPr>
          </a:p>
          <a:p>
            <a:pPr marL="571500" indent="-571500" algn="l">
              <a:buSzPct val="125000"/>
              <a:buFont typeface="Arial" charset="0"/>
              <a:buChar char="•"/>
            </a:pPr>
            <a:endParaRPr lang="en-US" sz="3600" dirty="0">
              <a:solidFill>
                <a:schemeClr val="tx1"/>
              </a:solidFill>
              <a:latin typeface="Gill Sans Light" charset="0"/>
              <a:ea typeface="ＭＳ Ｐゴシック" charset="0"/>
              <a:cs typeface="ＭＳ Ｐゴシック" charset="0"/>
              <a:sym typeface="Gill Sans Light" charset="0"/>
            </a:endParaRPr>
          </a:p>
          <a:p>
            <a:pPr algn="l">
              <a:buSzPct val="125000"/>
            </a:pPr>
            <a:endParaRPr lang="en-US" sz="3600" dirty="0">
              <a:solidFill>
                <a:schemeClr val="tx1"/>
              </a:solidFill>
              <a:latin typeface="Gill Sans Light" charset="0"/>
              <a:ea typeface="ＭＳ Ｐゴシック" charset="0"/>
              <a:cs typeface="ＭＳ Ｐゴシック" charset="0"/>
              <a:sym typeface="Gill Sans Light" charset="0"/>
            </a:endParaRPr>
          </a:p>
        </p:txBody>
      </p:sp>
      <p:pic>
        <p:nvPicPr>
          <p:cNvPr id="7" name="Picture 6" descr="Screen Shot 2015-03-01 at 11.30.28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400" y="6652796"/>
            <a:ext cx="11506200" cy="967204"/>
          </a:xfrm>
          <a:prstGeom prst="rect">
            <a:avLst/>
          </a:prstGeom>
        </p:spPr>
      </p:pic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558800" y="7924800"/>
            <a:ext cx="12039600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571500" indent="-571500" algn="l">
              <a:buSzPct val="125000"/>
              <a:buFont typeface="Arial" charset="0"/>
              <a:buChar char="•"/>
            </a:pPr>
            <a:r>
              <a:rPr lang="en-US" sz="3600" dirty="0">
                <a:solidFill>
                  <a:schemeClr val="tx1"/>
                </a:solidFill>
                <a:latin typeface="Gill Sans Light" charset="0"/>
                <a:ea typeface="ＭＳ Ｐゴシック" charset="0"/>
                <a:cs typeface="ＭＳ Ｐゴシック" charset="0"/>
                <a:sym typeface="Gill Sans Light" charset="0"/>
              </a:rPr>
              <a:t>User icon – WOE credentials are in place in contacts tab</a:t>
            </a:r>
          </a:p>
          <a:p>
            <a:pPr marL="571500" indent="-571500" algn="l">
              <a:buSzPct val="125000"/>
              <a:buFont typeface="Arial" charset="0"/>
              <a:buChar char="•"/>
            </a:pPr>
            <a:r>
              <a:rPr lang="en-US" sz="3600" dirty="0">
                <a:solidFill>
                  <a:schemeClr val="tx1"/>
                </a:solidFill>
                <a:latin typeface="Gill Sans Light" charset="0"/>
                <a:ea typeface="ＭＳ Ｐゴシック" charset="0"/>
                <a:cs typeface="ＭＳ Ｐゴシック" charset="0"/>
                <a:sym typeface="Gill Sans Light" charset="0"/>
              </a:rPr>
              <a:t>Star icon – User has already been invited – click on star to go to the existing user’s page</a:t>
            </a:r>
          </a:p>
        </p:txBody>
      </p:sp>
    </p:spTree>
    <p:extLst>
      <p:ext uri="{BB962C8B-B14F-4D97-AF65-F5344CB8AC3E}">
        <p14:creationId xmlns:p14="http://schemas.microsoft.com/office/powerpoint/2010/main" val="786577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2"/>
          <p:cNvSpPr>
            <a:spLocks/>
          </p:cNvSpPr>
          <p:nvPr/>
        </p:nvSpPr>
        <p:spPr bwMode="auto">
          <a:xfrm>
            <a:off x="406400" y="1219200"/>
            <a:ext cx="123444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5000" b="1" dirty="0">
                <a:solidFill>
                  <a:schemeClr val="tx1"/>
                </a:solidFill>
                <a:ea typeface="ＭＳ Ｐゴシック" charset="0"/>
                <a:cs typeface="ＭＳ Ｐゴシック" charset="0"/>
              </a:rPr>
              <a:t>Manage - Users</a:t>
            </a:r>
          </a:p>
          <a:p>
            <a:endParaRPr lang="en-US" sz="5000" b="1" dirty="0">
              <a:solidFill>
                <a:schemeClr val="tx1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20482" name="Rectangle 3"/>
          <p:cNvSpPr>
            <a:spLocks/>
          </p:cNvSpPr>
          <p:nvPr/>
        </p:nvSpPr>
        <p:spPr bwMode="auto">
          <a:xfrm>
            <a:off x="863600" y="2317750"/>
            <a:ext cx="11531600" cy="195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l"/>
            <a:endParaRPr lang="en-US">
              <a:solidFill>
                <a:schemeClr val="tx1"/>
              </a:solidFill>
              <a:latin typeface="Gill Sans Light" charset="0"/>
              <a:ea typeface="ＭＳ Ｐゴシック" charset="0"/>
              <a:cs typeface="ＭＳ Ｐゴシック" charset="0"/>
              <a:sym typeface="Gill Sans Light" charset="0"/>
            </a:endParaRPr>
          </a:p>
          <a:p>
            <a:pPr algn="l"/>
            <a:endParaRPr lang="en-US">
              <a:solidFill>
                <a:schemeClr val="tx1"/>
              </a:solidFill>
              <a:ea typeface="ＭＳ Ｐゴシック" charset="0"/>
              <a:cs typeface="ＭＳ Ｐゴシック" charset="0"/>
            </a:endParaRPr>
          </a:p>
          <a:p>
            <a:pPr algn="l"/>
            <a:endParaRPr lang="en-US">
              <a:solidFill>
                <a:schemeClr val="tx1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20483" name="Rectangle 1"/>
          <p:cNvSpPr>
            <a:spLocks noChangeArrowheads="1"/>
          </p:cNvSpPr>
          <p:nvPr/>
        </p:nvSpPr>
        <p:spPr bwMode="auto">
          <a:xfrm>
            <a:off x="787400" y="1905000"/>
            <a:ext cx="12039600" cy="84023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571500" indent="-571500" algn="l">
              <a:buSzPct val="125000"/>
              <a:buFont typeface="Arial" charset="0"/>
              <a:buChar char="•"/>
            </a:pPr>
            <a:r>
              <a:rPr lang="en-US" sz="3600" dirty="0">
                <a:solidFill>
                  <a:schemeClr val="tx1"/>
                </a:solidFill>
                <a:latin typeface="Gill Sans Light" charset="0"/>
                <a:ea typeface="ＭＳ Ｐゴシック" charset="0"/>
                <a:cs typeface="ＭＳ Ｐゴシック" charset="0"/>
                <a:sym typeface="Gill Sans Light" charset="0"/>
              </a:rPr>
              <a:t>Users tab displays all Invited users </a:t>
            </a:r>
          </a:p>
          <a:p>
            <a:pPr marL="571500" indent="-571500" algn="l">
              <a:buSzPct val="125000"/>
              <a:buFont typeface="Arial" charset="0"/>
              <a:buChar char="•"/>
            </a:pPr>
            <a:endParaRPr lang="en-US" sz="3600" dirty="0">
              <a:solidFill>
                <a:schemeClr val="tx1"/>
              </a:solidFill>
              <a:latin typeface="Gill Sans Light" charset="0"/>
              <a:ea typeface="ＭＳ Ｐゴシック" charset="0"/>
              <a:cs typeface="ＭＳ Ｐゴシック" charset="0"/>
              <a:sym typeface="Gill Sans Light" charset="0"/>
            </a:endParaRPr>
          </a:p>
          <a:p>
            <a:pPr marL="571500" indent="-571500" algn="l">
              <a:buSzPct val="125000"/>
              <a:buFont typeface="Arial" charset="0"/>
              <a:buChar char="•"/>
            </a:pPr>
            <a:endParaRPr lang="en-US" sz="3600" dirty="0">
              <a:solidFill>
                <a:schemeClr val="tx1"/>
              </a:solidFill>
              <a:latin typeface="Gill Sans Light" charset="0"/>
              <a:ea typeface="ＭＳ Ｐゴシック" charset="0"/>
              <a:cs typeface="ＭＳ Ｐゴシック" charset="0"/>
              <a:sym typeface="Gill Sans Light" charset="0"/>
            </a:endParaRPr>
          </a:p>
          <a:p>
            <a:pPr marL="571500" indent="-571500" algn="l">
              <a:buSzPct val="125000"/>
              <a:buFont typeface="Arial" charset="0"/>
              <a:buChar char="•"/>
            </a:pPr>
            <a:endParaRPr lang="en-US" sz="3600" dirty="0">
              <a:solidFill>
                <a:schemeClr val="tx1"/>
              </a:solidFill>
              <a:latin typeface="Gill Sans Light" charset="0"/>
              <a:ea typeface="ＭＳ Ｐゴシック" charset="0"/>
              <a:cs typeface="ＭＳ Ｐゴシック" charset="0"/>
              <a:sym typeface="Gill Sans Light" charset="0"/>
            </a:endParaRPr>
          </a:p>
          <a:p>
            <a:pPr marL="571500" indent="-571500" algn="l">
              <a:buSzPct val="125000"/>
              <a:buFont typeface="Arial" charset="0"/>
              <a:buChar char="•"/>
            </a:pPr>
            <a:endParaRPr lang="en-US" sz="3600" dirty="0">
              <a:solidFill>
                <a:schemeClr val="tx1"/>
              </a:solidFill>
              <a:latin typeface="Gill Sans Light" charset="0"/>
              <a:ea typeface="ＭＳ Ｐゴシック" charset="0"/>
              <a:cs typeface="ＭＳ Ｐゴシック" charset="0"/>
              <a:sym typeface="Gill Sans Light" charset="0"/>
            </a:endParaRPr>
          </a:p>
          <a:p>
            <a:pPr marL="571500" indent="-571500" algn="l">
              <a:buSzPct val="125000"/>
              <a:buFont typeface="Arial" charset="0"/>
              <a:buChar char="•"/>
            </a:pPr>
            <a:endParaRPr lang="en-US" sz="3600" dirty="0">
              <a:solidFill>
                <a:schemeClr val="tx1"/>
              </a:solidFill>
              <a:latin typeface="Gill Sans Light" charset="0"/>
              <a:ea typeface="ＭＳ Ｐゴシック" charset="0"/>
              <a:cs typeface="ＭＳ Ｐゴシック" charset="0"/>
              <a:sym typeface="Gill Sans Light" charset="0"/>
            </a:endParaRPr>
          </a:p>
          <a:p>
            <a:pPr marL="571500" indent="-571500" algn="l">
              <a:buSzPct val="125000"/>
              <a:buFont typeface="Arial" charset="0"/>
              <a:buChar char="•"/>
            </a:pPr>
            <a:endParaRPr lang="en-US" sz="3600" dirty="0">
              <a:solidFill>
                <a:schemeClr val="tx1"/>
              </a:solidFill>
              <a:latin typeface="Gill Sans Light" charset="0"/>
              <a:ea typeface="ＭＳ Ｐゴシック" charset="0"/>
              <a:cs typeface="ＭＳ Ｐゴシック" charset="0"/>
              <a:sym typeface="Gill Sans Light" charset="0"/>
            </a:endParaRPr>
          </a:p>
          <a:p>
            <a:pPr marL="571500" indent="-571500" algn="l">
              <a:buSzPct val="125000"/>
              <a:buFont typeface="Arial" charset="0"/>
              <a:buChar char="•"/>
            </a:pPr>
            <a:endParaRPr lang="en-US" sz="3600" dirty="0">
              <a:solidFill>
                <a:schemeClr val="tx1"/>
              </a:solidFill>
              <a:latin typeface="Gill Sans Light" charset="0"/>
              <a:ea typeface="ＭＳ Ｐゴシック" charset="0"/>
              <a:cs typeface="ＭＳ Ｐゴシック" charset="0"/>
              <a:sym typeface="Gill Sans Light" charset="0"/>
            </a:endParaRPr>
          </a:p>
          <a:p>
            <a:pPr marL="571500" indent="-571500" algn="l">
              <a:buSzPct val="125000"/>
              <a:buFont typeface="Arial" charset="0"/>
              <a:buChar char="•"/>
            </a:pPr>
            <a:endParaRPr lang="en-US" sz="3600" dirty="0">
              <a:solidFill>
                <a:schemeClr val="tx1"/>
              </a:solidFill>
              <a:latin typeface="Gill Sans Light" charset="0"/>
              <a:ea typeface="ＭＳ Ｐゴシック" charset="0"/>
              <a:cs typeface="ＭＳ Ｐゴシック" charset="0"/>
              <a:sym typeface="Gill Sans Light" charset="0"/>
            </a:endParaRPr>
          </a:p>
          <a:p>
            <a:pPr marL="571500" indent="-571500" algn="l">
              <a:buSzPct val="125000"/>
              <a:buFont typeface="Arial" charset="0"/>
              <a:buChar char="•"/>
            </a:pPr>
            <a:endParaRPr lang="en-US" sz="3600" dirty="0">
              <a:solidFill>
                <a:schemeClr val="tx1"/>
              </a:solidFill>
              <a:latin typeface="Gill Sans Light" charset="0"/>
              <a:ea typeface="ＭＳ Ｐゴシック" charset="0"/>
              <a:cs typeface="ＭＳ Ｐゴシック" charset="0"/>
              <a:sym typeface="Gill Sans Light" charset="0"/>
            </a:endParaRPr>
          </a:p>
          <a:p>
            <a:pPr algn="l">
              <a:buSzPct val="125000"/>
            </a:pPr>
            <a:endParaRPr lang="en-US" sz="3600" dirty="0">
              <a:solidFill>
                <a:schemeClr val="tx1"/>
              </a:solidFill>
              <a:latin typeface="Gill Sans Light" charset="0"/>
              <a:ea typeface="ＭＳ Ｐゴシック" charset="0"/>
              <a:cs typeface="ＭＳ Ｐゴシック" charset="0"/>
              <a:sym typeface="Gill Sans Light" charset="0"/>
            </a:endParaRPr>
          </a:p>
          <a:p>
            <a:pPr marL="571500" indent="-571500" algn="l">
              <a:buSzPct val="125000"/>
              <a:buFont typeface="Arial" charset="0"/>
              <a:buChar char="•"/>
            </a:pPr>
            <a:r>
              <a:rPr lang="en-US" sz="3600" dirty="0">
                <a:solidFill>
                  <a:schemeClr val="tx1"/>
                </a:solidFill>
                <a:latin typeface="Gill Sans Light" charset="0"/>
                <a:ea typeface="ＭＳ Ｐゴシック" charset="0"/>
                <a:cs typeface="ＭＳ Ｐゴシック" charset="0"/>
                <a:sym typeface="Gill Sans Light" charset="0"/>
              </a:rPr>
              <a:t>Troubleshooting tip: If a contact is not picking up UD settings, make sure their ERP user matches WOE login in Eclipse</a:t>
            </a:r>
          </a:p>
          <a:p>
            <a:pPr marL="571500" indent="-571500" algn="l">
              <a:buSzPct val="125000"/>
              <a:buFont typeface="Arial" charset="0"/>
              <a:buChar char="•"/>
            </a:pPr>
            <a:endParaRPr lang="en-US" sz="3600" dirty="0">
              <a:solidFill>
                <a:schemeClr val="tx1"/>
              </a:solidFill>
              <a:latin typeface="Gill Sans Light" charset="0"/>
              <a:ea typeface="ＭＳ Ｐゴシック" charset="0"/>
              <a:cs typeface="ＭＳ Ｐゴシック" charset="0"/>
              <a:sym typeface="Gill Sans Light" charset="0"/>
            </a:endParaRPr>
          </a:p>
          <a:p>
            <a:pPr algn="l">
              <a:buSzPct val="125000"/>
            </a:pPr>
            <a:endParaRPr lang="en-US" sz="3600" dirty="0">
              <a:solidFill>
                <a:schemeClr val="tx1"/>
              </a:solidFill>
              <a:latin typeface="Gill Sans Light" charset="0"/>
              <a:ea typeface="ＭＳ Ｐゴシック" charset="0"/>
              <a:cs typeface="ＭＳ Ｐゴシック" charset="0"/>
              <a:sym typeface="Gill Sans Light" charset="0"/>
            </a:endParaRPr>
          </a:p>
        </p:txBody>
      </p:sp>
      <p:pic>
        <p:nvPicPr>
          <p:cNvPr id="3" name="Picture 2" descr="Screen Shot 2015-03-01 at 11.52.23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0801" y="2667001"/>
            <a:ext cx="8318979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5326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2"/>
          <p:cNvSpPr>
            <a:spLocks/>
          </p:cNvSpPr>
          <p:nvPr/>
        </p:nvSpPr>
        <p:spPr bwMode="auto">
          <a:xfrm>
            <a:off x="406400" y="1219200"/>
            <a:ext cx="123444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5000" b="1" dirty="0">
                <a:solidFill>
                  <a:schemeClr val="tx1"/>
                </a:solidFill>
                <a:ea typeface="ＭＳ Ｐゴシック" charset="0"/>
                <a:cs typeface="ＭＳ Ｐゴシック" charset="0"/>
              </a:rPr>
              <a:t>Manage - Users</a:t>
            </a:r>
          </a:p>
          <a:p>
            <a:endParaRPr lang="en-US" sz="5000" b="1" dirty="0">
              <a:solidFill>
                <a:schemeClr val="tx1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20482" name="Rectangle 3"/>
          <p:cNvSpPr>
            <a:spLocks/>
          </p:cNvSpPr>
          <p:nvPr/>
        </p:nvSpPr>
        <p:spPr bwMode="auto">
          <a:xfrm>
            <a:off x="863600" y="2317750"/>
            <a:ext cx="11531600" cy="195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l"/>
            <a:endParaRPr lang="en-US">
              <a:solidFill>
                <a:schemeClr val="tx1"/>
              </a:solidFill>
              <a:latin typeface="Gill Sans Light" charset="0"/>
              <a:ea typeface="ＭＳ Ｐゴシック" charset="0"/>
              <a:cs typeface="ＭＳ Ｐゴシック" charset="0"/>
              <a:sym typeface="Gill Sans Light" charset="0"/>
            </a:endParaRPr>
          </a:p>
          <a:p>
            <a:pPr algn="l"/>
            <a:endParaRPr lang="en-US">
              <a:solidFill>
                <a:schemeClr val="tx1"/>
              </a:solidFill>
              <a:ea typeface="ＭＳ Ｐゴシック" charset="0"/>
              <a:cs typeface="ＭＳ Ｐゴシック" charset="0"/>
            </a:endParaRPr>
          </a:p>
          <a:p>
            <a:pPr algn="l"/>
            <a:endParaRPr lang="en-US">
              <a:solidFill>
                <a:schemeClr val="tx1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20483" name="Rectangle 1"/>
          <p:cNvSpPr>
            <a:spLocks noChangeArrowheads="1"/>
          </p:cNvSpPr>
          <p:nvPr/>
        </p:nvSpPr>
        <p:spPr bwMode="auto">
          <a:xfrm>
            <a:off x="787400" y="1371600"/>
            <a:ext cx="12039600" cy="3970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buSzPct val="125000"/>
            </a:pPr>
            <a:endParaRPr lang="en-US" sz="3600" dirty="0">
              <a:solidFill>
                <a:schemeClr val="tx1"/>
              </a:solidFill>
              <a:latin typeface="Gill Sans Light" charset="0"/>
              <a:ea typeface="ＭＳ Ｐゴシック" charset="0"/>
              <a:cs typeface="ＭＳ Ｐゴシック" charset="0"/>
              <a:sym typeface="Gill Sans Light" charset="0"/>
            </a:endParaRPr>
          </a:p>
          <a:p>
            <a:pPr marL="571500" indent="-571500" algn="l">
              <a:buSzPct val="125000"/>
              <a:buFont typeface="Arial" charset="0"/>
              <a:buChar char="•"/>
            </a:pPr>
            <a:r>
              <a:rPr lang="en-US" sz="3600" dirty="0">
                <a:solidFill>
                  <a:schemeClr val="tx1"/>
                </a:solidFill>
                <a:latin typeface="Gill Sans Light" charset="0"/>
                <a:ea typeface="ＭＳ Ｐゴシック" charset="0"/>
                <a:cs typeface="ＭＳ Ｐゴシック" charset="0"/>
                <a:sym typeface="Gill Sans Light" charset="0"/>
              </a:rPr>
              <a:t>Delete user by clicking on check box and red button</a:t>
            </a:r>
          </a:p>
          <a:p>
            <a:pPr marL="1485900" lvl="2" indent="-571500" algn="l">
              <a:buSzPct val="125000"/>
              <a:buFont typeface="Arial" charset="0"/>
              <a:buChar char="•"/>
            </a:pPr>
            <a:r>
              <a:rPr lang="en-US" sz="3600" dirty="0">
                <a:solidFill>
                  <a:schemeClr val="tx1"/>
                </a:solidFill>
                <a:latin typeface="Gill Sans Light" charset="0"/>
                <a:ea typeface="ＭＳ Ｐゴシック" charset="0"/>
                <a:cs typeface="ＭＳ Ｐゴシック" charset="0"/>
                <a:sym typeface="Gill Sans Light" charset="0"/>
              </a:rPr>
              <a:t>Flag No Logon in Eclipse for employees</a:t>
            </a:r>
          </a:p>
          <a:p>
            <a:pPr marL="1485900" lvl="2" indent="-571500" algn="l">
              <a:buSzPct val="125000"/>
              <a:buFont typeface="Arial" charset="0"/>
              <a:buChar char="•"/>
            </a:pPr>
            <a:r>
              <a:rPr lang="en-US" sz="3600" dirty="0">
                <a:solidFill>
                  <a:schemeClr val="tx1"/>
                </a:solidFill>
                <a:latin typeface="Gill Sans Light" charset="0"/>
                <a:ea typeface="ＭＳ Ｐゴシック" charset="0"/>
                <a:cs typeface="ＭＳ Ｐゴシック" charset="0"/>
                <a:sym typeface="Gill Sans Light" charset="0"/>
              </a:rPr>
              <a:t>Remove WOE credentials for contacts</a:t>
            </a:r>
          </a:p>
          <a:p>
            <a:pPr marL="571500" indent="-571500" algn="l">
              <a:buSzPct val="125000"/>
              <a:buFont typeface="Arial" charset="0"/>
              <a:buChar char="•"/>
            </a:pPr>
            <a:r>
              <a:rPr lang="en-US" sz="3600" dirty="0">
                <a:solidFill>
                  <a:schemeClr val="tx1"/>
                </a:solidFill>
                <a:latin typeface="Gill Sans Light" charset="0"/>
                <a:ea typeface="ＭＳ Ｐゴシック" charset="0"/>
                <a:cs typeface="ＭＳ Ｐゴシック" charset="0"/>
                <a:sym typeface="Gill Sans Light" charset="0"/>
              </a:rPr>
              <a:t>Export user list to Excel by clicking on green button</a:t>
            </a:r>
          </a:p>
          <a:p>
            <a:pPr marL="1485900" lvl="2" indent="-571500" algn="l">
              <a:buSzPct val="125000"/>
              <a:buFont typeface="Arial" charset="0"/>
              <a:buChar char="•"/>
            </a:pPr>
            <a:r>
              <a:rPr lang="en-US" sz="3600" dirty="0">
                <a:solidFill>
                  <a:schemeClr val="tx1"/>
                </a:solidFill>
                <a:latin typeface="Gill Sans Light" charset="0"/>
                <a:ea typeface="ＭＳ Ｐゴシック" charset="0"/>
                <a:cs typeface="ＭＳ Ｐゴシック" charset="0"/>
                <a:sym typeface="Gill Sans Light" charset="0"/>
              </a:rPr>
              <a:t>Uncheck box to not include in download</a:t>
            </a:r>
          </a:p>
          <a:p>
            <a:pPr marL="1485900" lvl="2" indent="-571500" algn="l">
              <a:buSzPct val="125000"/>
              <a:buFont typeface="Arial" charset="0"/>
              <a:buChar char="•"/>
            </a:pPr>
            <a:r>
              <a:rPr lang="en-US" sz="3600" dirty="0">
                <a:solidFill>
                  <a:schemeClr val="tx1"/>
                </a:solidFill>
                <a:latin typeface="Gill Sans Light" charset="0"/>
                <a:ea typeface="ＭＳ Ｐゴシック" charset="0"/>
                <a:cs typeface="ＭＳ Ｐゴシック" charset="0"/>
                <a:sym typeface="Gill Sans Light" charset="0"/>
              </a:rPr>
              <a:t>Reorder columns using arrows on right</a:t>
            </a:r>
          </a:p>
        </p:txBody>
      </p:sp>
      <p:pic>
        <p:nvPicPr>
          <p:cNvPr id="2" name="Picture 1" descr="Screen Shot 2015-03-01 at 11.57.15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000" y="5486400"/>
            <a:ext cx="3886200" cy="3912502"/>
          </a:xfrm>
          <a:prstGeom prst="rect">
            <a:avLst/>
          </a:prstGeom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2300" y="8470900"/>
            <a:ext cx="31623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57665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2"/>
          <p:cNvSpPr>
            <a:spLocks/>
          </p:cNvSpPr>
          <p:nvPr/>
        </p:nvSpPr>
        <p:spPr bwMode="auto">
          <a:xfrm>
            <a:off x="406400" y="1219200"/>
            <a:ext cx="123444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5000" b="1" dirty="0">
                <a:solidFill>
                  <a:schemeClr val="tx1"/>
                </a:solidFill>
                <a:ea typeface="ＭＳ Ｐゴシック" charset="0"/>
                <a:cs typeface="ＭＳ Ｐゴシック" charset="0"/>
              </a:rPr>
              <a:t>Manage - Users</a:t>
            </a:r>
          </a:p>
          <a:p>
            <a:endParaRPr lang="en-US" sz="5000" b="1" dirty="0">
              <a:solidFill>
                <a:schemeClr val="tx1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20482" name="Rectangle 3"/>
          <p:cNvSpPr>
            <a:spLocks/>
          </p:cNvSpPr>
          <p:nvPr/>
        </p:nvSpPr>
        <p:spPr bwMode="auto">
          <a:xfrm>
            <a:off x="863600" y="2317750"/>
            <a:ext cx="11531600" cy="195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l"/>
            <a:endParaRPr lang="en-US">
              <a:solidFill>
                <a:schemeClr val="tx1"/>
              </a:solidFill>
              <a:latin typeface="Gill Sans Light" charset="0"/>
              <a:ea typeface="ＭＳ Ｐゴシック" charset="0"/>
              <a:cs typeface="ＭＳ Ｐゴシック" charset="0"/>
              <a:sym typeface="Gill Sans Light" charset="0"/>
            </a:endParaRPr>
          </a:p>
          <a:p>
            <a:pPr algn="l"/>
            <a:endParaRPr lang="en-US">
              <a:solidFill>
                <a:schemeClr val="tx1"/>
              </a:solidFill>
              <a:ea typeface="ＭＳ Ｐゴシック" charset="0"/>
              <a:cs typeface="ＭＳ Ｐゴシック" charset="0"/>
            </a:endParaRPr>
          </a:p>
          <a:p>
            <a:pPr algn="l"/>
            <a:endParaRPr lang="en-US">
              <a:solidFill>
                <a:schemeClr val="tx1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20483" name="Rectangle 1"/>
          <p:cNvSpPr>
            <a:spLocks noChangeArrowheads="1"/>
          </p:cNvSpPr>
          <p:nvPr/>
        </p:nvSpPr>
        <p:spPr bwMode="auto">
          <a:xfrm>
            <a:off x="787400" y="1219200"/>
            <a:ext cx="12039600" cy="3970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buSzPct val="125000"/>
            </a:pPr>
            <a:endParaRPr lang="en-US" sz="3600" dirty="0">
              <a:solidFill>
                <a:schemeClr val="tx1"/>
              </a:solidFill>
              <a:latin typeface="Gill Sans Light" charset="0"/>
              <a:ea typeface="ＭＳ Ｐゴシック" charset="0"/>
              <a:cs typeface="ＭＳ Ｐゴシック" charset="0"/>
              <a:sym typeface="Gill Sans Light" charset="0"/>
            </a:endParaRPr>
          </a:p>
          <a:p>
            <a:pPr marL="571500" indent="-571500" algn="l">
              <a:buSzPct val="125000"/>
              <a:buFont typeface="Arial" charset="0"/>
              <a:buChar char="•"/>
            </a:pPr>
            <a:r>
              <a:rPr lang="en-US" sz="3600" dirty="0">
                <a:solidFill>
                  <a:schemeClr val="tx1"/>
                </a:solidFill>
                <a:latin typeface="Gill Sans Light" charset="0"/>
                <a:ea typeface="ＭＳ Ｐゴシック" charset="0"/>
                <a:cs typeface="ＭＳ Ｐゴシック" charset="0"/>
                <a:sym typeface="Gill Sans Light" charset="0"/>
              </a:rPr>
              <a:t>Click on user to view User Detail page</a:t>
            </a:r>
          </a:p>
          <a:p>
            <a:pPr marL="1028700" lvl="1" indent="-571500" algn="l">
              <a:buSzPct val="125000"/>
              <a:buFont typeface="Arial" charset="0"/>
              <a:buChar char="•"/>
            </a:pPr>
            <a:r>
              <a:rPr lang="en-US" sz="3600" dirty="0">
                <a:solidFill>
                  <a:schemeClr val="tx1"/>
                </a:solidFill>
                <a:latin typeface="Gill Sans Light" charset="0"/>
                <a:ea typeface="ＭＳ Ｐゴシック" charset="0"/>
                <a:cs typeface="ＭＳ Ｐゴシック" charset="0"/>
                <a:sym typeface="Gill Sans Light" charset="0"/>
              </a:rPr>
              <a:t>Add / Remove Products to Existing Users</a:t>
            </a:r>
          </a:p>
          <a:p>
            <a:pPr marL="1028700" lvl="1" indent="-571500" algn="l">
              <a:buSzPct val="125000"/>
              <a:buFont typeface="Arial" charset="0"/>
              <a:buChar char="•"/>
            </a:pPr>
            <a:r>
              <a:rPr lang="en-US" sz="3600" dirty="0">
                <a:solidFill>
                  <a:schemeClr val="tx1"/>
                </a:solidFill>
                <a:latin typeface="Gill Sans Light" charset="0"/>
                <a:ea typeface="ＭＳ Ｐゴシック" charset="0"/>
                <a:cs typeface="ＭＳ Ｐゴシック" charset="0"/>
                <a:sym typeface="Gill Sans Light" charset="0"/>
              </a:rPr>
              <a:t>Option to send email with app link (no password)</a:t>
            </a:r>
          </a:p>
          <a:p>
            <a:pPr marL="571500" indent="-571500" algn="l">
              <a:buSzPct val="125000"/>
              <a:buFont typeface="Arial" charset="0"/>
              <a:buChar char="•"/>
            </a:pPr>
            <a:r>
              <a:rPr lang="en-US" sz="3600" dirty="0">
                <a:solidFill>
                  <a:schemeClr val="tx1"/>
                </a:solidFill>
                <a:latin typeface="Gill Sans Light" charset="0"/>
                <a:ea typeface="ＭＳ Ｐゴシック" charset="0"/>
                <a:cs typeface="ＭＳ Ｐゴシック" charset="0"/>
                <a:sym typeface="Gill Sans Light" charset="0"/>
              </a:rPr>
              <a:t>OE Touch customers will now see Engage &amp; Discover</a:t>
            </a:r>
          </a:p>
          <a:p>
            <a:pPr marL="1028700" lvl="1" indent="-571500" algn="l">
              <a:buSzPct val="125000"/>
              <a:buFont typeface="Arial" charset="0"/>
              <a:buChar char="•"/>
            </a:pPr>
            <a:r>
              <a:rPr lang="en-US" sz="3600" dirty="0">
                <a:solidFill>
                  <a:schemeClr val="tx1"/>
                </a:solidFill>
                <a:latin typeface="Gill Sans Light" charset="0"/>
                <a:ea typeface="ＭＳ Ｐゴシック" charset="0"/>
                <a:cs typeface="ＭＳ Ｐゴシック" charset="0"/>
                <a:sym typeface="Gill Sans Light" charset="0"/>
              </a:rPr>
              <a:t>Give your employees access to these tabs in portal</a:t>
            </a:r>
          </a:p>
          <a:p>
            <a:pPr marL="1028700" lvl="1" indent="-571500" algn="l">
              <a:buSzPct val="125000"/>
              <a:buFont typeface="Arial" charset="0"/>
              <a:buChar char="•"/>
            </a:pPr>
            <a:r>
              <a:rPr lang="en-US" sz="3600" dirty="0">
                <a:solidFill>
                  <a:schemeClr val="tx1"/>
                </a:solidFill>
                <a:latin typeface="Gill Sans Light" charset="0"/>
                <a:ea typeface="ＭＳ Ｐゴシック" charset="0"/>
                <a:cs typeface="ＭＳ Ｐゴシック" charset="0"/>
                <a:sym typeface="Gill Sans Light" charset="0"/>
              </a:rPr>
              <a:t>Only Administrators have access to Manage</a:t>
            </a:r>
          </a:p>
        </p:txBody>
      </p:sp>
      <p:pic>
        <p:nvPicPr>
          <p:cNvPr id="2" name="Picture 1" descr="Screen Shot 2015-03-06 at 7.16.27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200" y="5497972"/>
            <a:ext cx="3703250" cy="3798428"/>
          </a:xfrm>
          <a:prstGeom prst="rect">
            <a:avLst/>
          </a:prstGeom>
        </p:spPr>
      </p:pic>
      <p:sp>
        <p:nvSpPr>
          <p:cNvPr id="9" name="Left Arrow 8"/>
          <p:cNvSpPr/>
          <p:nvPr/>
        </p:nvSpPr>
        <p:spPr bwMode="auto">
          <a:xfrm>
            <a:off x="5054600" y="6019800"/>
            <a:ext cx="2057400" cy="228600"/>
          </a:xfrm>
          <a:prstGeom prst="leftArrow">
            <a:avLst/>
          </a:prstGeom>
          <a:solidFill>
            <a:srgbClr val="FF0000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10" name="Left Arrow 9"/>
          <p:cNvSpPr/>
          <p:nvPr/>
        </p:nvSpPr>
        <p:spPr bwMode="auto">
          <a:xfrm>
            <a:off x="5054600" y="6400800"/>
            <a:ext cx="2057400" cy="228600"/>
          </a:xfrm>
          <a:prstGeom prst="leftArrow">
            <a:avLst/>
          </a:prstGeom>
          <a:solidFill>
            <a:srgbClr val="FF0000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pic>
        <p:nvPicPr>
          <p:cNvPr id="3" name="Picture 2" descr="Screen Shot 2015-03-06 at 7.33.26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6777" y="5486400"/>
            <a:ext cx="3491023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7450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itle &amp; Subtitl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71AEFB"/>
      </a:accent1>
      <a:accent2>
        <a:srgbClr val="333399"/>
      </a:accent2>
      <a:accent3>
        <a:srgbClr val="FFFFFF"/>
      </a:accent3>
      <a:accent4>
        <a:srgbClr val="000000"/>
      </a:accent4>
      <a:accent5>
        <a:srgbClr val="BBD3FD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Subtitle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&amp; Subtitl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Title &amp; Bullets - Left">
  <a:themeElements>
    <a:clrScheme name="Title &amp; Bullets - Lef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- Left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&amp; Bullets - Lef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Title &amp; Bullets - 2 Column">
  <a:themeElements>
    <a:clrScheme name="Title &amp; Bullets - 2 Colum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- 2 Column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&amp; Bullets - 2 Colum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Title &amp; Bullets - Right">
  <a:themeElements>
    <a:clrScheme name="Title &amp; Bullets - Righ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- Right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&amp; Bullets - Righ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Title, Bullets &amp; Photo">
  <a:themeElements>
    <a:clrScheme name="Title, Bullets &amp; Phot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, Bullets &amp; Photo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, Bullets &amp; Phot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Bullets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71AEFB"/>
      </a:accent1>
      <a:accent2>
        <a:srgbClr val="333399"/>
      </a:accent2>
      <a:accent3>
        <a:srgbClr val="FFFFFF"/>
      </a:accent3>
      <a:accent4>
        <a:srgbClr val="000000"/>
      </a:accent4>
      <a:accent5>
        <a:srgbClr val="BBD3FD"/>
      </a:accent5>
      <a:accent6>
        <a:srgbClr val="2D2D8A"/>
      </a:accent6>
      <a:hlink>
        <a:srgbClr val="009999"/>
      </a:hlink>
      <a:folHlink>
        <a:srgbClr val="99CC00"/>
      </a:folHlink>
    </a:clrScheme>
    <a:fontScheme name="Bullets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Bulle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Title - Center">
  <a:themeElements>
    <a:clrScheme name="Title - Center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- Center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- Cent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Title &amp; Bullets">
  <a:themeElements>
    <a:clrScheme name="Title &amp; Bullets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&amp; Bulle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Photo - Horizontal">
  <a:themeElements>
    <a:clrScheme name="Photo - Horizontal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hoto - Horizontal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Photo - Horizontal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Photo - Horizontal Reflection">
  <a:themeElements>
    <a:clrScheme name="Photo - Horizontal Reflec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hoto - Horizontal Reflection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Photo - Horizontal Reflec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Photo - Vertical">
  <a:themeElements>
    <a:clrScheme name="Photo - Vertical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hoto - Vertical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Photo - Vertical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Photo - Vertical Reflection">
  <a:themeElements>
    <a:clrScheme name="Photo - Vertical Reflec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hoto - Vertical Reflection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Photo - Vertical Reflec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Title - Top">
  <a:themeElements>
    <a:clrScheme name="Title - Top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- Top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- Top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27203</TotalTime>
  <Pages>0</Pages>
  <Words>996</Words>
  <Characters>0</Characters>
  <Application>Microsoft Macintosh PowerPoint</Application>
  <PresentationFormat>Custom</PresentationFormat>
  <Lines>0</Lines>
  <Paragraphs>274</Paragraphs>
  <Slides>29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14</vt:i4>
      </vt:variant>
      <vt:variant>
        <vt:lpstr>Slide Titles</vt:lpstr>
      </vt:variant>
      <vt:variant>
        <vt:i4>29</vt:i4>
      </vt:variant>
    </vt:vector>
  </HeadingPairs>
  <TitlesOfParts>
    <vt:vector size="54" baseType="lpstr">
      <vt:lpstr>Arial</vt:lpstr>
      <vt:lpstr>Calibri</vt:lpstr>
      <vt:lpstr>DIN Alternate</vt:lpstr>
      <vt:lpstr>DIN Condensed</vt:lpstr>
      <vt:lpstr>Gill Sans</vt:lpstr>
      <vt:lpstr>Gill Sans Light</vt:lpstr>
      <vt:lpstr>Helvetica</vt:lpstr>
      <vt:lpstr>Helvetica Neue UltraLight</vt:lpstr>
      <vt:lpstr>ＭＳ Ｐゴシック</vt:lpstr>
      <vt:lpstr>Wingdings</vt:lpstr>
      <vt:lpstr>ヒラギノ角ゴ ProN W3</vt:lpstr>
      <vt:lpstr>Title &amp; Subtitle</vt:lpstr>
      <vt:lpstr>Bullets</vt:lpstr>
      <vt:lpstr>Title - Center</vt:lpstr>
      <vt:lpstr>Title &amp; Bullets</vt:lpstr>
      <vt:lpstr>Photo - Horizontal</vt:lpstr>
      <vt:lpstr>Photo - Horizontal Reflection</vt:lpstr>
      <vt:lpstr>Photo - Vertical</vt:lpstr>
      <vt:lpstr>Photo - Vertical Reflection</vt:lpstr>
      <vt:lpstr>Title - Top</vt:lpstr>
      <vt:lpstr>Blank</vt:lpstr>
      <vt:lpstr>Title &amp; Bullets - Left</vt:lpstr>
      <vt:lpstr>Title &amp; Bullets - 2 Column</vt:lpstr>
      <vt:lpstr>Title &amp; Bullets - Right</vt:lpstr>
      <vt:lpstr>Title, Bullets &amp; Photo</vt:lpstr>
      <vt:lpstr>Innovo Customer Portal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15.0032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Springfield Electric</dc:title>
  <dc:subject/>
  <dc:creator/>
  <cp:keywords/>
  <dc:description/>
  <cp:lastModifiedBy>Robin Merrion</cp:lastModifiedBy>
  <cp:revision>558</cp:revision>
  <dcterms:modified xsi:type="dcterms:W3CDTF">2017-04-26T21:33:39Z</dcterms:modified>
</cp:coreProperties>
</file>